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8ED9E-1314-0365-93AC-2DDF2C62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2CE287-E6E5-D2B4-7F60-9A831C38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CE8B-948F-4114-B9DB-1B2364B8F53A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C11AD5-E300-F86F-41D1-6D39F872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B88A58-FEB3-1891-454E-7FABEDA4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3687-CBF1-4F19-B5D8-8B41D5A11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7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4ED369D-6581-B146-C882-0AAFC7E6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817B96-A892-590B-25B2-FB113F7E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AEF56-2EAD-2960-1FF0-BD42D4092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ACE8B-948F-4114-B9DB-1B2364B8F53A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75E761-9F4E-70A4-17EA-E6BE9359E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F7E2C2-4AE9-112B-03D0-5CE411D08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D3687-CBF1-4F19-B5D8-8B41D5A11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02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111FDAA-8697-2839-E108-74850480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sz="2400"/>
            </a:br>
            <a:br>
              <a:rPr lang="cs-CZ" altLang="cs-CZ" sz="2400"/>
            </a:br>
            <a:r>
              <a:rPr lang="cs-CZ" altLang="cs-CZ" sz="2000"/>
              <a:t>Ministerstvo dopravy České republiky</a:t>
            </a:r>
            <a:br>
              <a:rPr lang="cs-CZ" altLang="cs-CZ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69AC28-CED7-A1A5-E7F7-C8DA9985FE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9807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602618A-49A7-5A57-DEC4-87956378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 sz="20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vozidel registrovaných v ČR a sousedních státech v letech 2013 - 2023 (v %)</a:t>
            </a:r>
            <a:endParaRPr lang="cs-CZ" altLang="cs-CZ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4172B4-252E-0854-CC6F-47A085407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56280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540F6F6-9E80-31EC-848A-0D13FE3C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2022 a 2023,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registrovaná v ČR, EU/EHP a ve třetích zemích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482D24-328A-218E-4A06-67787DC12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51315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2EEDBB9-B9FD-4B23-2931-CF275CC0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C5FE25-12FA-95F9-9222-896CE33D3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0817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79FEAEC-F4FC-67B0-E9E5-1A2E2D71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 sz="24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2011-2023</a:t>
            </a:r>
            <a:br>
              <a:rPr lang="cs-CZ" altLang="cs-CZ" sz="24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77AB48-4338-A8F5-DEEF-AC8EF4F88F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2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C4C69DA-5D94-E36A-B623-4B2AD838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2023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4089BB-483E-26DE-66DB-54E431FC1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1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A37764F-4F86-A8D5-3BC1-CA6324AF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2E2F54-6F5B-6E8A-D448-1E90ABFC04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5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55B93B9-CB68-2AAD-2EE8-D2E3613D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314388-4779-B128-35B4-1BAF75F03D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9803278-832B-5B40-1FDF-BBCC8E95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>
                <a:solidFill>
                  <a:schemeClr val="tx1"/>
                </a:solidFill>
              </a:rPr>
              <a:t>Počet zkontrolovaných pracovních dní řidičů 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v provozovnách dopravců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B10E4A-C553-97B9-980A-DC3DFF0CC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9031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AD530A2-4368-C476-B958-2901D746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E02600-29C4-05A9-F419-C71823895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7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FE599BE-E8D8-02FF-7671-025FC858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br>
              <a:rPr lang="cs-CZ" sz="2700"/>
            </a:br>
            <a:br>
              <a:rPr lang="cs-CZ" sz="2700"/>
            </a:br>
            <a:r>
              <a:rPr lang="cs-CZ" sz="3100">
                <a:solidFill>
                  <a:schemeClr val="tx1"/>
                </a:solidFill>
              </a:rPr>
              <a:t>Plán a splnění zkontrolovaných pracovních dnů řidičů </a:t>
            </a:r>
            <a:br>
              <a:rPr lang="cs-CZ" sz="3100">
                <a:solidFill>
                  <a:schemeClr val="tx1"/>
                </a:solidFill>
              </a:rPr>
            </a:br>
            <a:r>
              <a:rPr lang="cs-CZ" sz="3100">
                <a:solidFill>
                  <a:schemeClr val="tx1"/>
                </a:solidFill>
              </a:rPr>
              <a:t>v provozovnách dle dopravních úřadů </a:t>
            </a:r>
            <a:br>
              <a:rPr lang="cs-CZ" sz="3100"/>
            </a:br>
            <a:endParaRPr lang="cs-CZ" sz="3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144126-0DA3-C17C-07E6-2A59D3402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8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B96CF8E-99B0-AA4F-8362-952E4E22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2023</a:t>
            </a:r>
            <a:br>
              <a:rPr lang="cs-CZ" altLang="cs-CZ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A89E0A-12B7-3B35-808F-F995F6CC9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AF91384-A312-084A-74EF-015F7FB2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br>
              <a:rPr lang="cs-CZ" sz="2700"/>
            </a:br>
            <a:br>
              <a:rPr lang="cs-CZ" sz="2700"/>
            </a:br>
            <a:r>
              <a:rPr lang="cs-CZ" sz="3100">
                <a:solidFill>
                  <a:schemeClr val="tx1"/>
                </a:solidFill>
              </a:rPr>
              <a:t>Počet zkontrolovaných řidičů v provozovnách dle dopravních úřadů </a:t>
            </a:r>
            <a:br>
              <a:rPr lang="cs-CZ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A48E56-7A26-DE62-E759-0922F271C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1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632BCEE-44CE-9C0C-787E-F1F6CCA1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Závadovost při kontrolách v provozovnách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dopravního úřadu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714265-5DAA-B55C-159D-A83C0CE50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1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A744837-AB7B-DB13-4563-D22E1812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kontrol v provozovnách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velikosti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333747-DB53-BBEE-B18B-DA631E809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9663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623E972-4BF1-DFA5-3510-B8F58A62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2010-2023 (v Kč) 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E3C8A1-9AE6-DC7B-17B8-619D15597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7CC19C5-FBB7-B6DF-B4BD-755044CB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 roce 2023 (v Kč) dle dopravních úřadů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F86363-E8D1-F229-2319-2DE63FACD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04388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9AEA24A-52E5-B0D2-01DA-99FC2A77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Poměr výše (v KČ) a počtu pokut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 dle dopravních úřadů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EEB455-BD35-C441-5679-55A17E541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09701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2A914C1-DE48-0DD8-61D7-FD63C68D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>
                <a:solidFill>
                  <a:schemeClr val="tx1"/>
                </a:solidFill>
              </a:rPr>
              <a:t>Vybrané kauce v roce 2022 a 2023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395C8B-F37E-D6E9-6DB8-B8BF9E6ADC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8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7E6169D-C23D-F5D0-21AD-5325D3AB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vybraných kaucí  v roce 2023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státu registrace dopravce</a:t>
            </a:r>
            <a:br>
              <a:rPr lang="cs-CZ" sz="3200"/>
            </a:br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7C009A-E8B3-4033-B7DC-CDABA4D28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7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20BC8E8-FFC4-271E-346D-04DEFBE9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Výše vybraných kaucí  v roce 2023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státu registrace dopravce (v KČ)</a:t>
            </a:r>
            <a:br>
              <a:rPr lang="cs-CZ" sz="280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500B9D-9F9A-B252-8FC5-050C818F7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92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FCD92B2-CA6B-A8E7-27D7-CF0A511A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>
                <a:solidFill>
                  <a:schemeClr val="tx1"/>
                </a:solidFill>
              </a:rPr>
              <a:t>Počet vybraných kaucí v roce 2023 dle místa kontroly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58F3A1-B24C-505C-9CC0-3B6107AA9A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1BC2B73-E35F-D021-C4FB-2DA13866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579D04-41DD-493D-39DE-D33C2629BA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5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B6D880B-DF9D-D7E3-E76D-D328F5DD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>
                <a:solidFill>
                  <a:schemeClr val="tx1"/>
                </a:solidFill>
              </a:rPr>
              <a:t>Výše vybraných kaucí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v roce 2023 dle místa kontroly (v Kč)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491B15-650C-FA0C-DEF0-51942BE32A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50204B8-809E-7244-3CB5-BB5280DD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Vybrané kauce 2023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742A06-D151-4185-CFEA-6C8EF28A7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62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3FEE87B-CFA7-B73B-8F43-6C27A9B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koncesí v nákladní dopravě nad 3,5t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a osobní dopravě nad 9 osob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1E8611-BA03-D51D-52F1-823B1E4A83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43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F266BC6-6225-EAF6-B993-FC6C6D3A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>
                <a:solidFill>
                  <a:schemeClr val="tx1"/>
                </a:solidFill>
              </a:rPr>
              <a:t>Eurolicence a opisy platné v roce 2022 a 2023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7D0A60-F6EB-ADF2-73B0-E2C861A18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50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74AA2FC-0A6F-BD72-AB2A-ABDEFA34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Platné Eurolicence  v nákladní dopravě v letech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2012 - 2023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F22766-1DEE-C9C1-9D67-50985980E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25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81AC762-51F0-D442-976F-1AF02FB9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Platné Eurolicence  v osobní dopravě v letech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2012 - 2023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A21D43-E486-EC42-B7A9-C6FDF2809F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39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84329F1-C32E-0853-79D9-1607B5F1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platných eurolicencí v roce 2023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dopravních úřadů a porovnání s rokem 2022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200DDB-67DB-7204-52A1-0A581BC8A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41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CB0BE2C-2854-6FE7-5415-BE5D2B68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D317732-9F66-7298-240C-BC4106B3A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56434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70D60CB-0020-6E67-6889-286E93BB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75B79F-1101-4FB6-4964-8E201A4F1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4627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B97AF17-B306-5634-35C3-460B34F7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Kontroly na silnici v roce 2022 a 2023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AA7051-B871-8268-45EA-09912144C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24998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796BEA3-6D12-7792-78FA-3104C65B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Silniční kontroly MD - CSPSD v roce 2023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států a závad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1CFA52-8338-62AE-D7D6-84A6914EA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04170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38FD71F-9BC7-F946-5618-6653545D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Porovnání zjištěné závadovosti kontrolním orgánem v roce 2023 při silničních kontrolách řidičů dle místa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62FE89-198A-64D8-FA3C-AF7013AE90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80753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EFBE752-C291-6DD9-D83D-A5C930DB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4B5D53-5DBC-420E-81AB-DD07CC2D4D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3EE8D0E-F3CF-4BB5-316E-A7B343E9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Silniční kontroly vozidel registrovaných v ČR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a sousedních státech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8151C9-4274-9C0F-F8F4-5CC6C0C5D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75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Širokoúhlá obrazovka</PresentationFormat>
  <Paragraphs>35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Motiv Office</vt:lpstr>
      <vt:lpstr>  Ministerstvo dopravy České republiky </vt:lpstr>
      <vt:lpstr> Plán a plnění kontrol pracovních dní řidičů v roce 2023 </vt:lpstr>
      <vt:lpstr>Počet zkontrolovaných pracovních dnů řidičů  při silničních kontrolách</vt:lpstr>
      <vt:lpstr>Počet vozidel zkontrolovaných při silničních kontrolách</vt:lpstr>
      <vt:lpstr>Kontroly na silnici v roce 2022 a 2023  dle kontrolního orgánu</vt:lpstr>
      <vt:lpstr>Silniční kontroly MD - CSPSD v roce 2023 dle států a závad</vt:lpstr>
      <vt:lpstr>Porovnání zjištěné závadovosti kontrolním orgánem v roce 2023 při silničních kontrolách řidičů dle místa registrace dopravce</vt:lpstr>
      <vt:lpstr>Vývoj závadovosti vozidel  při silničních kontrolách (v %)</vt:lpstr>
      <vt:lpstr>Silniční kontroly vozidel registrovaných v ČR  a sousedních státech</vt:lpstr>
      <vt:lpstr> Vývoj závadovosti při silničních kontrolách vozidel registrovaných v ČR a sousedních státech v letech 2013 - 2023 (v %)</vt:lpstr>
      <vt:lpstr>Vozidla zkontrolovaná v letech 2022 a 2023, registrovaná v ČR, EU/EHP a ve třetích zemích (v %)</vt:lpstr>
      <vt:lpstr>Prezentace aplikace PowerPoint</vt:lpstr>
      <vt:lpstr> Tachografy v letech 2011-2023 </vt:lpstr>
      <vt:lpstr>Typy tachografů v závislosti na státu  registrace vozidla v roce 2023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Plán a splnění zkontrolovaných pracovních dnů řidičů  v provozovnách dle dopravních úřadů  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2010-2023 (v Kč) </vt:lpstr>
      <vt:lpstr>Výše pokut uložených ve správním řízení  v roce 2023 (v Kč) dle dopravních úřadů</vt:lpstr>
      <vt:lpstr>Poměr výše (v KČ) a počtu pokut  dle dopravních úřadů</vt:lpstr>
      <vt:lpstr>Vybrané kauce v roce 2022 a 2023</vt:lpstr>
      <vt:lpstr>Počet vybraných kaucí  v roce 2023  dle státu registrace dopravce </vt:lpstr>
      <vt:lpstr>Výše vybraných kaucí  v roce 2023  dle státu registrace dopravce (v KČ) </vt:lpstr>
      <vt:lpstr>Počet vybraných kaucí v roce 2023 dle místa kontroly</vt:lpstr>
      <vt:lpstr>Výše vybraných kaucí  v roce 2023 dle místa kontroly (v Kč)</vt:lpstr>
      <vt:lpstr>Vybrané kauce 2023 dle kontrolního orgánu</vt:lpstr>
      <vt:lpstr>Počet koncesí v nákladní dopravě nad 3,5t  a osobní dopravě nad 9 osob</vt:lpstr>
      <vt:lpstr>Eurolicence a opisy platné v roce 2022 a 2023</vt:lpstr>
      <vt:lpstr>Platné Eurolicence  v nákladní dopravě v letech  2012 - 2023</vt:lpstr>
      <vt:lpstr>Platné Eurolicence  v osobní dopravě v letech  2012 - 2023</vt:lpstr>
      <vt:lpstr>Počet platných eurolicencí v roce 2023  dle dopravních úřadů a porovnání s rokem 2022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Ministerstvo dopravy České republiky </dc:title>
  <dc:creator>Mařík Petr Mgr.</dc:creator>
  <cp:lastModifiedBy>Mařík Petr Mgr.</cp:lastModifiedBy>
  <cp:revision>1</cp:revision>
  <dcterms:created xsi:type="dcterms:W3CDTF">2024-05-29T11:49:13Z</dcterms:created>
  <dcterms:modified xsi:type="dcterms:W3CDTF">2024-05-29T11:49:13Z</dcterms:modified>
</cp:coreProperties>
</file>