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D2D10-31A2-5B0C-AC7F-195A4E13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87A091-C5B9-F80F-BDA5-9192A0EF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01AE-0930-4E45-9AF7-6216B107BAB8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3F6D6-D66C-9ADA-F69C-4F5A122C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A73E62-39EC-FFA7-4924-C2F053DA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79F-4ADE-46F4-BFEB-21E59EB77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47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2E6393-2B7F-0D00-C593-1E5F98C3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BDB2C7-1C5A-2454-CE1E-33F4D313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EA030-DEF4-0B15-1244-A44D1D665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501AE-0930-4E45-9AF7-6216B107BAB8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CDFC0-D55A-369C-C0A6-FA627A9AC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D963B-D0D2-67D0-8C49-2C114388B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A279F-4ADE-46F4-BFEB-21E59EB772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EE72BCF-4CCF-208C-2524-0EFEC6BE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sz="2400"/>
            </a:br>
            <a:br>
              <a:rPr lang="cs-CZ" altLang="cs-CZ" sz="2400"/>
            </a:br>
            <a:r>
              <a:rPr lang="cs-CZ" altLang="cs-CZ" sz="2000"/>
              <a:t>Ministerstvo dopravy České republiky</a:t>
            </a:r>
            <a:br>
              <a:rPr lang="cs-CZ" alt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C8EA9D-6694-3823-20C5-D3F536431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203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B4498DA-E4E2-D392-3275-F03AAF12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0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2014 - 2024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45E41F-AEDD-070A-79A5-AB72F7172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115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515FF1C-33E7-4F73-7040-20AA3CBB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2023 a 2024,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92BA0B-D112-5FAA-24FB-6CB9A88E0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6399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09CC00F-8721-9386-59EB-C4571F0B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8B0186-958C-EACE-86D6-FC38D8DB7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9992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B87C288-CE7A-D726-E769-D953D06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2012-2024</a:t>
            </a: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8540C3-2CB8-F597-88BB-A723465AF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50CB7B4-56E6-FF84-BF4B-BD84041D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2024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4580D0-09E4-AE9B-8EEC-6C20CFD9C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4809FCA-262A-5D02-015D-DF7D0767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987FDA-3A68-02B3-E89F-C24BE5D68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3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BA3EFC4-7AF6-DB1D-22F9-2A526B96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3F8EC5-6AE6-2A29-6770-FCE27C458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04988A3-5826-371C-B5CC-429C6C8F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9C6A0F-4BA9-5A5E-AC71-6DC41F2EB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0855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C416CD2-D12F-3EA7-0749-377AB2C9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170EF6-3AD0-C547-09E0-9940D4159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86F3B03-14AD-BAFD-9DC8-B447E0B8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>
                <a:solidFill>
                  <a:schemeClr val="tx1"/>
                </a:solidFill>
              </a:rPr>
            </a:br>
            <a:r>
              <a:rPr lang="cs-CZ" sz="3100">
                <a:solidFill>
                  <a:schemeClr val="tx1"/>
                </a:solidFill>
              </a:rPr>
              <a:t>v provozovnách dle dopravních úřadů </a:t>
            </a:r>
            <a:br>
              <a:rPr lang="cs-CZ" sz="3100"/>
            </a:br>
            <a:endParaRPr lang="cs-CZ" sz="3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2A841C-A0A5-8E15-BBE3-A7C1BF4BB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9257DED-47C7-4768-4EAB-3AA1B9D8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2024</a:t>
            </a: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1B649D-9C20-2909-E693-1E5AD5437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9D5FC77-4953-EB0A-93AD-4EE00D2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Počet zkontrolovaných řidičů v provozovnách dle dopravních úřadů </a:t>
            </a:r>
            <a:br>
              <a:rPr 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FB9D86-76B1-7791-D2B1-341561952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D7FC125-EE73-DD6D-8CCF-85613EBC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602D4D-22EF-329E-91F9-3865C884D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22E0341-E213-969D-593E-61B01766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kontrol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DD31BE-732E-3E81-7CDB-95A510E9B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5020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649CB73-97D1-0C2E-F260-EBFE2ED2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2011-2024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F6421A-3AF7-9024-A10B-88BDA6DA2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6ADB2CE-CF28-02CA-20A0-8B94430D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roce 2024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A94C60-5200-C153-24F3-6FB0318F9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1848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E078822-B780-CDE4-8914-C9F88C2D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Poměr výše (v KČ) a počtu pokut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5FF8C3-5B85-3A98-4443-5E98A3D47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5504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436FB48-D92B-4AC3-EE5E-D2FE887B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Vybrané kauce v roce 2023 a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334E46-26A6-6023-0C3B-28BB9B923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0C4F2FB-10F9-4128-7F95-C97CCE3E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</a:t>
            </a:r>
            <a:br>
              <a:rPr lang="cs-CZ" sz="3200"/>
            </a:b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487CAB-F184-01F7-E86F-6A61BCE16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F176C95-BD30-3EE0-AA78-337DA686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 (v KČ)</a:t>
            </a:r>
            <a:br>
              <a:rPr lang="cs-CZ" sz="280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826067-7067-A068-E5CF-C35044BD3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7685543-1878-DA7B-F9FC-396E44C9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v roce 2024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CE3EEB-65AF-B88D-2BC2-0B5BC9F96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E464FC2-D008-8C3A-CDB1-A43526D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E74AF2-26B3-5E32-433B-7CDFD8337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7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57853A9-D69C-A37A-72BC-F8B939AD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v roce 2024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81AD84-BB24-5199-3A02-604C6882A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DCBCCDC-3B6D-3579-A282-BE296D63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Vybrané kauce 2024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59C882-77C8-468D-4439-546CCFE6C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4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AF33297-BA15-6E69-270E-F3695886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20592E-FA49-F421-BD24-D410A8F06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0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B174538-4491-7F2E-4BA3-B005D7D4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Eurolicence a opisy platné v roce 2023 a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CD1F6F-E7C9-62B6-914B-F894E29A7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32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F63B10C-5BCD-5727-9096-172B9278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2013 - 2024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1DD3F4-44B7-A98D-DA8D-E167C51AD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2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852E3A2-53F3-2792-A4C7-C36367B7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2013 - 2024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D3FD0B-3558-1E13-D80B-013D3BAA9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9134316-D740-EC6B-C254-93BF018A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platných eurolicencí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dopravních úřadů a porovnání s rokem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5C6BF9-A7EB-01D9-20C8-A74852D61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9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2DD442F-B17B-6E89-E007-2267A428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A426BC-43DF-B519-E5B4-D1E8D7E08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0060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C56C919-BC65-222D-B6BD-586FA338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0C914C-C800-B25D-FCB6-A1C3AB1BD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8832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D245D67-D160-EFDC-7FE1-39C066EE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Kontroly na silnici v roce 2023 a 2024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C300AF-653F-CB65-73A1-92984D868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8996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56A8294-6222-60D7-22EA-FAF805F0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Silniční kontroly MD - CSPSD v roce 2024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DAC144-FFF2-7ADA-8656-3C7EFED0B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8970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50B9FF1-0A2B-4419-273D-1DA5A344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Porovnání zjištěné závadovosti kontrolním orgánem v roce 2024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E982C1-D550-DCC0-3A03-33B608344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249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84EB60-0690-6140-EC02-B24D992E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BEF713-8F52-2840-904A-82152F64C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794EBBB-9C62-D7BE-E90E-7B3C9FCC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241252-176D-4DA0-9616-9C6BC2B21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2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Širokoúhlá obrazovka</PresentationFormat>
  <Paragraphs>35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Motiv Office</vt:lpstr>
      <vt:lpstr>  Ministerstvo dopravy České republiky </vt:lpstr>
      <vt:lpstr> Plán a plnění kontrol pracovních dní řidičů v roce 2024 </vt:lpstr>
      <vt:lpstr>Počet zkontrolovaných pracovních dnů řidičů  při silničních kontrolách</vt:lpstr>
      <vt:lpstr>Počet vozidel zkontrolovaných při silničních kontrolách</vt:lpstr>
      <vt:lpstr>Kontroly na silnici v roce 2023 a 2024  dle kontrolního orgánu</vt:lpstr>
      <vt:lpstr>Silniční kontroly MD - CSPSD v roce 2024 dle států a závad</vt:lpstr>
      <vt:lpstr>Porovnání zjištěné závadovosti kontrolním orgánem v roce 2024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2014 - 2024 (v %)</vt:lpstr>
      <vt:lpstr>Vozidla zkontrolovaná v letech 2023 a 2024, registrovaná v ČR, EU/EHP a ve třetích zemích (v %)</vt:lpstr>
      <vt:lpstr>Prezentace aplikace PowerPoint</vt:lpstr>
      <vt:lpstr> Tachografy v letech 2012-2024 </vt:lpstr>
      <vt:lpstr>Typy tachografů v závislosti na státu  registrace vozidla v roce 2024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2011-2024 (v Kč) </vt:lpstr>
      <vt:lpstr>Výše pokut uložených ve správním řízení  v roce 2024 (v Kč) dle dopravních úřadů</vt:lpstr>
      <vt:lpstr>Poměr výše (v KČ) a počtu pokut  dle dopravních úřadů</vt:lpstr>
      <vt:lpstr>Vybrané kauce v roce 2023 a 2024</vt:lpstr>
      <vt:lpstr>Počet vybraných kaucí  v roce 2024  dle státu registrace dopravce </vt:lpstr>
      <vt:lpstr>Výše vybraných kaucí  v roce 2024  dle státu registrace dopravce (v KČ) </vt:lpstr>
      <vt:lpstr>Počet vybraných kaucí v roce 2024 dle místa kontroly</vt:lpstr>
      <vt:lpstr>Výše vybraných kaucí  v roce 2024 dle místa kontroly (v Kč)</vt:lpstr>
      <vt:lpstr>Vybrané kauce 2024 dle kontrolního orgánu</vt:lpstr>
      <vt:lpstr>Počet koncesí v nákladní dopravě nad 3,5t  a osobní dopravě nad 9 osob</vt:lpstr>
      <vt:lpstr>Eurolicence a opisy platné v roce 2023 a 2024</vt:lpstr>
      <vt:lpstr>Platné Eurolicence  v nákladní dopravě v letech  2013 - 2024</vt:lpstr>
      <vt:lpstr>Platné Eurolicence  v osobní dopravě v letech  2013 - 2024</vt:lpstr>
      <vt:lpstr>Počet platných eurolicencí v roce 2024  dle dopravních úřadů a porovnání s rokem 2023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Mařík Petr Mgr.</dc:creator>
  <cp:lastModifiedBy>Mařík Petr Mgr.</cp:lastModifiedBy>
  <cp:revision>1</cp:revision>
  <dcterms:created xsi:type="dcterms:W3CDTF">2025-04-28T07:02:45Z</dcterms:created>
  <dcterms:modified xsi:type="dcterms:W3CDTF">2025-04-28T07:02:45Z</dcterms:modified>
</cp:coreProperties>
</file>