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0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0898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312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567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598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8178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771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573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5172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034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8003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449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A71C1-2D77-40D2-A56A-2EE2ECC51FE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5608A-9C17-49A3-BBD0-DFB0CCF65A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422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1264" y="172317"/>
            <a:ext cx="9144000" cy="950046"/>
          </a:xfrm>
        </p:spPr>
        <p:txBody>
          <a:bodyPr/>
          <a:lstStyle/>
          <a:p>
            <a:r>
              <a:rPr lang="cs-CZ" dirty="0" smtClean="0"/>
              <a:t>B14XFT- LE2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0" y="878032"/>
            <a:ext cx="7973291" cy="597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0277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323" t="35326" r="33725" b="11704"/>
          <a:stretch/>
        </p:blipFill>
        <p:spPr>
          <a:xfrm rot="6980955">
            <a:off x="-852226" y="-1145060"/>
            <a:ext cx="11614122" cy="11548690"/>
          </a:xfrm>
        </p:spPr>
      </p:pic>
      <p:sp>
        <p:nvSpPr>
          <p:cNvPr id="5" name="Rounded Rectangle 4"/>
          <p:cNvSpPr/>
          <p:nvPr/>
        </p:nvSpPr>
        <p:spPr>
          <a:xfrm>
            <a:off x="5433237" y="3604437"/>
            <a:ext cx="1244010" cy="818707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318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Vlastní</PresentationFormat>
  <Paragraphs>1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Office Theme</vt:lpstr>
      <vt:lpstr>Snímek 1</vt:lpstr>
      <vt:lpstr>Snímek 2</vt:lpstr>
    </vt:vector>
  </TitlesOfParts>
  <Company>GM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Zdenek Staiger</dc:creator>
  <cp:lastModifiedBy>jan.fiala</cp:lastModifiedBy>
  <cp:revision>2</cp:revision>
  <dcterms:created xsi:type="dcterms:W3CDTF">2016-06-15T09:12:44Z</dcterms:created>
  <dcterms:modified xsi:type="dcterms:W3CDTF">2017-05-10T09:05:48Z</dcterms:modified>
</cp:coreProperties>
</file>