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2" r:id="rId3"/>
    <p:sldId id="268" r:id="rId4"/>
    <p:sldId id="304" r:id="rId5"/>
    <p:sldId id="309" r:id="rId6"/>
    <p:sldId id="311" r:id="rId7"/>
    <p:sldId id="308" r:id="rId8"/>
    <p:sldId id="305" r:id="rId9"/>
    <p:sldId id="267" r:id="rId10"/>
    <p:sldId id="307" r:id="rId11"/>
    <p:sldId id="312" r:id="rId12"/>
    <p:sldId id="280" r:id="rId13"/>
  </p:sldIdLst>
  <p:sldSz cx="12192000" cy="6858000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2A2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24EDB-7678-4BA0-A383-2A43DE67266A}" v="218" dt="2024-02-07T09:35:51.732"/>
    <p1510:client id="{C9573681-B41D-6EE9-FA6A-57E9B53C4438}" v="13" dt="2024-02-06T14:11:40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.kozak@desu.gov.cz" userId="S::urn:spo:guest#martin.kozak@desu.gov.cz::" providerId="AD" clId="Web-{1806221C-D71A-4B90-9A06-FDF8963EBFD0}"/>
    <pc:docChg chg="modSld">
      <pc:chgData name="martin.kozak@desu.gov.cz" userId="S::urn:spo:guest#martin.kozak@desu.gov.cz::" providerId="AD" clId="Web-{1806221C-D71A-4B90-9A06-FDF8963EBFD0}" dt="2024-02-02T06:19:18.605" v="28" actId="20577"/>
      <pc:docMkLst>
        <pc:docMk/>
      </pc:docMkLst>
      <pc:sldChg chg="addSp delSp modSp">
        <pc:chgData name="martin.kozak@desu.gov.cz" userId="S::urn:spo:guest#martin.kozak@desu.gov.cz::" providerId="AD" clId="Web-{1806221C-D71A-4B90-9A06-FDF8963EBFD0}" dt="2024-02-02T06:19:18.605" v="28" actId="20577"/>
        <pc:sldMkLst>
          <pc:docMk/>
          <pc:sldMk cId="1389371721" sldId="307"/>
        </pc:sldMkLst>
        <pc:spChg chg="mod">
          <ac:chgData name="martin.kozak@desu.gov.cz" userId="S::urn:spo:guest#martin.kozak@desu.gov.cz::" providerId="AD" clId="Web-{1806221C-D71A-4B90-9A06-FDF8963EBFD0}" dt="2024-02-02T06:19:18.605" v="28" actId="20577"/>
          <ac:spMkLst>
            <pc:docMk/>
            <pc:sldMk cId="1389371721" sldId="307"/>
            <ac:spMk id="3" creationId="{D34C4FF1-F719-41C3-AF15-7AC1237A16CB}"/>
          </ac:spMkLst>
        </pc:spChg>
        <pc:graphicFrameChg chg="add del mod">
          <ac:chgData name="martin.kozak@desu.gov.cz" userId="S::urn:spo:guest#martin.kozak@desu.gov.cz::" providerId="AD" clId="Web-{1806221C-D71A-4B90-9A06-FDF8963EBFD0}" dt="2024-02-02T06:18:42.182" v="19"/>
          <ac:graphicFrameMkLst>
            <pc:docMk/>
            <pc:sldMk cId="1389371721" sldId="307"/>
            <ac:graphicFrameMk id="5" creationId="{A302EE4E-245A-DC0C-CD12-06C8926ECBD0}"/>
          </ac:graphicFrameMkLst>
        </pc:graphicFrameChg>
        <pc:graphicFrameChg chg="add del mod">
          <ac:chgData name="martin.kozak@desu.gov.cz" userId="S::urn:spo:guest#martin.kozak@desu.gov.cz::" providerId="AD" clId="Web-{1806221C-D71A-4B90-9A06-FDF8963EBFD0}" dt="2024-02-02T06:18:56.088" v="21"/>
          <ac:graphicFrameMkLst>
            <pc:docMk/>
            <pc:sldMk cId="1389371721" sldId="307"/>
            <ac:graphicFrameMk id="7" creationId="{F94A647D-3A19-0E80-5040-2A556E439C90}"/>
          </ac:graphicFrameMkLst>
        </pc:graphicFrameChg>
      </pc:sldChg>
    </pc:docChg>
  </pc:docChgLst>
  <pc:docChgLst>
    <pc:chgData name="Stadler Jakub Mgr." userId="334c34f9-5379-46fe-b578-56f8ee4f9fff" providerId="ADAL" clId="{27224EDB-7678-4BA0-A383-2A43DE67266A}"/>
    <pc:docChg chg="undo custSel addSld modSld">
      <pc:chgData name="Stadler Jakub Mgr." userId="334c34f9-5379-46fe-b578-56f8ee4f9fff" providerId="ADAL" clId="{27224EDB-7678-4BA0-A383-2A43DE67266A}" dt="2024-02-06T11:59:15.935" v="1032" actId="20577"/>
      <pc:docMkLst>
        <pc:docMk/>
      </pc:docMkLst>
      <pc:sldChg chg="modSp mod">
        <pc:chgData name="Stadler Jakub Mgr." userId="334c34f9-5379-46fe-b578-56f8ee4f9fff" providerId="ADAL" clId="{27224EDB-7678-4BA0-A383-2A43DE67266A}" dt="2024-02-01T13:42:12.119" v="201" actId="6549"/>
        <pc:sldMkLst>
          <pc:docMk/>
          <pc:sldMk cId="517720741" sldId="267"/>
        </pc:sldMkLst>
        <pc:spChg chg="mod">
          <ac:chgData name="Stadler Jakub Mgr." userId="334c34f9-5379-46fe-b578-56f8ee4f9fff" providerId="ADAL" clId="{27224EDB-7678-4BA0-A383-2A43DE67266A}" dt="2024-02-01T13:41:59.343" v="197" actId="6549"/>
          <ac:spMkLst>
            <pc:docMk/>
            <pc:sldMk cId="517720741" sldId="267"/>
            <ac:spMk id="5" creationId="{F7FFDB35-2D3D-F84B-E103-7BF11A19067E}"/>
          </ac:spMkLst>
        </pc:spChg>
        <pc:spChg chg="mod">
          <ac:chgData name="Stadler Jakub Mgr." userId="334c34f9-5379-46fe-b578-56f8ee4f9fff" providerId="ADAL" clId="{27224EDB-7678-4BA0-A383-2A43DE67266A}" dt="2024-02-01T13:42:12.119" v="201" actId="6549"/>
          <ac:spMkLst>
            <pc:docMk/>
            <pc:sldMk cId="517720741" sldId="267"/>
            <ac:spMk id="16" creationId="{D091BD46-1AB8-D6DA-ABD0-49BA204DAE63}"/>
          </ac:spMkLst>
        </pc:spChg>
      </pc:sldChg>
      <pc:sldChg chg="modSp mod">
        <pc:chgData name="Stadler Jakub Mgr." userId="334c34f9-5379-46fe-b578-56f8ee4f9fff" providerId="ADAL" clId="{27224EDB-7678-4BA0-A383-2A43DE67266A}" dt="2024-02-06T11:59:15.935" v="1032" actId="20577"/>
        <pc:sldMkLst>
          <pc:docMk/>
          <pc:sldMk cId="597323436" sldId="280"/>
        </pc:sldMkLst>
        <pc:spChg chg="mod">
          <ac:chgData name="Stadler Jakub Mgr." userId="334c34f9-5379-46fe-b578-56f8ee4f9fff" providerId="ADAL" clId="{27224EDB-7678-4BA0-A383-2A43DE67266A}" dt="2024-02-06T11:59:15.935" v="1032" actId="20577"/>
          <ac:spMkLst>
            <pc:docMk/>
            <pc:sldMk cId="597323436" sldId="280"/>
            <ac:spMk id="2" creationId="{C2B5580D-54CE-0A4F-8E9C-3A78967AE31E}"/>
          </ac:spMkLst>
        </pc:spChg>
      </pc:sldChg>
      <pc:sldChg chg="addSp modSp mod">
        <pc:chgData name="Stadler Jakub Mgr." userId="334c34f9-5379-46fe-b578-56f8ee4f9fff" providerId="ADAL" clId="{27224EDB-7678-4BA0-A383-2A43DE67266A}" dt="2024-02-06T09:27:56.181" v="948" actId="1076"/>
        <pc:sldMkLst>
          <pc:docMk/>
          <pc:sldMk cId="157857076" sldId="304"/>
        </pc:sldMkLst>
        <pc:spChg chg="mod">
          <ac:chgData name="Stadler Jakub Mgr." userId="334c34f9-5379-46fe-b578-56f8ee4f9fff" providerId="ADAL" clId="{27224EDB-7678-4BA0-A383-2A43DE67266A}" dt="2024-02-06T09:26:50.978" v="905" actId="114"/>
          <ac:spMkLst>
            <pc:docMk/>
            <pc:sldMk cId="157857076" sldId="304"/>
            <ac:spMk id="3" creationId="{00000000-0000-0000-0000-000000000000}"/>
          </ac:spMkLst>
        </pc:spChg>
        <pc:spChg chg="add mod">
          <ac:chgData name="Stadler Jakub Mgr." userId="334c34f9-5379-46fe-b578-56f8ee4f9fff" providerId="ADAL" clId="{27224EDB-7678-4BA0-A383-2A43DE67266A}" dt="2024-02-06T09:09:52.893" v="844" actId="1076"/>
          <ac:spMkLst>
            <pc:docMk/>
            <pc:sldMk cId="157857076" sldId="304"/>
            <ac:spMk id="4" creationId="{9D6C45BF-DC58-4001-BFFC-38320165E31E}"/>
          </ac:spMkLst>
        </pc:spChg>
        <pc:spChg chg="add mod">
          <ac:chgData name="Stadler Jakub Mgr." userId="334c34f9-5379-46fe-b578-56f8ee4f9fff" providerId="ADAL" clId="{27224EDB-7678-4BA0-A383-2A43DE67266A}" dt="2024-02-06T09:25:28.214" v="880" actId="20577"/>
          <ac:spMkLst>
            <pc:docMk/>
            <pc:sldMk cId="157857076" sldId="304"/>
            <ac:spMk id="10" creationId="{982F0034-405F-4E48-BE90-A1316307E33A}"/>
          </ac:spMkLst>
        </pc:spChg>
        <pc:spChg chg="add mod">
          <ac:chgData name="Stadler Jakub Mgr." userId="334c34f9-5379-46fe-b578-56f8ee4f9fff" providerId="ADAL" clId="{27224EDB-7678-4BA0-A383-2A43DE67266A}" dt="2024-02-06T09:09:56.208" v="846" actId="1076"/>
          <ac:spMkLst>
            <pc:docMk/>
            <pc:sldMk cId="157857076" sldId="304"/>
            <ac:spMk id="11" creationId="{7F50FFA6-CEB7-4569-BBED-506DD512EFA0}"/>
          </ac:spMkLst>
        </pc:spChg>
        <pc:spChg chg="add mod">
          <ac:chgData name="Stadler Jakub Mgr." userId="334c34f9-5379-46fe-b578-56f8ee4f9fff" providerId="ADAL" clId="{27224EDB-7678-4BA0-A383-2A43DE67266A}" dt="2024-02-06T09:25:52.524" v="895" actId="122"/>
          <ac:spMkLst>
            <pc:docMk/>
            <pc:sldMk cId="157857076" sldId="304"/>
            <ac:spMk id="12" creationId="{C43184D3-D910-4BFD-9BAC-8D638428C5B1}"/>
          </ac:spMkLst>
        </pc:spChg>
        <pc:spChg chg="add mod">
          <ac:chgData name="Stadler Jakub Mgr." userId="334c34f9-5379-46fe-b578-56f8ee4f9fff" providerId="ADAL" clId="{27224EDB-7678-4BA0-A383-2A43DE67266A}" dt="2024-02-06T09:10:00.624" v="848" actId="1076"/>
          <ac:spMkLst>
            <pc:docMk/>
            <pc:sldMk cId="157857076" sldId="304"/>
            <ac:spMk id="13" creationId="{ED9A4780-5443-4ADB-8717-7397B3F7C6C3}"/>
          </ac:spMkLst>
        </pc:spChg>
        <pc:spChg chg="add mod">
          <ac:chgData name="Stadler Jakub Mgr." userId="334c34f9-5379-46fe-b578-56f8ee4f9fff" providerId="ADAL" clId="{27224EDB-7678-4BA0-A383-2A43DE67266A}" dt="2024-02-06T09:27:56.181" v="948" actId="1076"/>
          <ac:spMkLst>
            <pc:docMk/>
            <pc:sldMk cId="157857076" sldId="304"/>
            <ac:spMk id="14" creationId="{3111A320-A254-49A8-9649-81EBFAACA603}"/>
          </ac:spMkLst>
        </pc:spChg>
        <pc:picChg chg="mod">
          <ac:chgData name="Stadler Jakub Mgr." userId="334c34f9-5379-46fe-b578-56f8ee4f9fff" providerId="ADAL" clId="{27224EDB-7678-4BA0-A383-2A43DE67266A}" dt="2024-02-06T09:09:43.038" v="840" actId="1076"/>
          <ac:picMkLst>
            <pc:docMk/>
            <pc:sldMk cId="157857076" sldId="304"/>
            <ac:picMk id="5" creationId="{4D7FE676-42D3-4A98-BCD9-6B674E5D4480}"/>
          </ac:picMkLst>
        </pc:picChg>
        <pc:picChg chg="mod">
          <ac:chgData name="Stadler Jakub Mgr." userId="334c34f9-5379-46fe-b578-56f8ee4f9fff" providerId="ADAL" clId="{27224EDB-7678-4BA0-A383-2A43DE67266A}" dt="2024-02-06T09:09:46.446" v="842" actId="1076"/>
          <ac:picMkLst>
            <pc:docMk/>
            <pc:sldMk cId="157857076" sldId="304"/>
            <ac:picMk id="7" creationId="{ACAB9C52-7A80-42D3-8376-6E48395467FC}"/>
          </ac:picMkLst>
        </pc:picChg>
        <pc:picChg chg="mod">
          <ac:chgData name="Stadler Jakub Mgr." userId="334c34f9-5379-46fe-b578-56f8ee4f9fff" providerId="ADAL" clId="{27224EDB-7678-4BA0-A383-2A43DE67266A}" dt="2024-02-06T09:09:44.818" v="841" actId="1076"/>
          <ac:picMkLst>
            <pc:docMk/>
            <pc:sldMk cId="157857076" sldId="304"/>
            <ac:picMk id="8" creationId="{7E6360F2-0CD6-414C-9CB7-7987E52D7EDF}"/>
          </ac:picMkLst>
        </pc:picChg>
        <pc:picChg chg="mod">
          <ac:chgData name="Stadler Jakub Mgr." userId="334c34f9-5379-46fe-b578-56f8ee4f9fff" providerId="ADAL" clId="{27224EDB-7678-4BA0-A383-2A43DE67266A}" dt="2024-02-06T09:09:48.047" v="843" actId="1076"/>
          <ac:picMkLst>
            <pc:docMk/>
            <pc:sldMk cId="157857076" sldId="304"/>
            <ac:picMk id="9" creationId="{EEEC8F18-0A3C-481A-AC54-8BA9270793E7}"/>
          </ac:picMkLst>
        </pc:picChg>
      </pc:sldChg>
      <pc:sldChg chg="modSp mod">
        <pc:chgData name="Stadler Jakub Mgr." userId="334c34f9-5379-46fe-b578-56f8ee4f9fff" providerId="ADAL" clId="{27224EDB-7678-4BA0-A383-2A43DE67266A}" dt="2024-02-01T13:40:06.198" v="193" actId="20577"/>
        <pc:sldMkLst>
          <pc:docMk/>
          <pc:sldMk cId="758426912" sldId="305"/>
        </pc:sldMkLst>
        <pc:spChg chg="mod">
          <ac:chgData name="Stadler Jakub Mgr." userId="334c34f9-5379-46fe-b578-56f8ee4f9fff" providerId="ADAL" clId="{27224EDB-7678-4BA0-A383-2A43DE67266A}" dt="2024-02-01T13:40:06.198" v="193" actId="20577"/>
          <ac:spMkLst>
            <pc:docMk/>
            <pc:sldMk cId="758426912" sldId="305"/>
            <ac:spMk id="3" creationId="{40D8B80B-CAA3-4D2A-81E6-A290320ECB71}"/>
          </ac:spMkLst>
        </pc:spChg>
      </pc:sldChg>
      <pc:sldChg chg="modSp mod">
        <pc:chgData name="Stadler Jakub Mgr." userId="334c34f9-5379-46fe-b578-56f8ee4f9fff" providerId="ADAL" clId="{27224EDB-7678-4BA0-A383-2A43DE67266A}" dt="2024-02-06T11:56:11.967" v="1029" actId="6549"/>
        <pc:sldMkLst>
          <pc:docMk/>
          <pc:sldMk cId="1389371721" sldId="307"/>
        </pc:sldMkLst>
        <pc:spChg chg="mod">
          <ac:chgData name="Stadler Jakub Mgr." userId="334c34f9-5379-46fe-b578-56f8ee4f9fff" providerId="ADAL" clId="{27224EDB-7678-4BA0-A383-2A43DE67266A}" dt="2024-02-06T09:29:23.170" v="975" actId="20577"/>
          <ac:spMkLst>
            <pc:docMk/>
            <pc:sldMk cId="1389371721" sldId="307"/>
            <ac:spMk id="2" creationId="{7849D8FE-3378-4633-895A-47AE11142C09}"/>
          </ac:spMkLst>
        </pc:spChg>
        <pc:spChg chg="mod">
          <ac:chgData name="Stadler Jakub Mgr." userId="334c34f9-5379-46fe-b578-56f8ee4f9fff" providerId="ADAL" clId="{27224EDB-7678-4BA0-A383-2A43DE67266A}" dt="2024-02-06T11:56:11.967" v="1029" actId="6549"/>
          <ac:spMkLst>
            <pc:docMk/>
            <pc:sldMk cId="1389371721" sldId="307"/>
            <ac:spMk id="3" creationId="{D34C4FF1-F719-41C3-AF15-7AC1237A16CB}"/>
          </ac:spMkLst>
        </pc:spChg>
      </pc:sldChg>
      <pc:sldChg chg="modSp mod">
        <pc:chgData name="Stadler Jakub Mgr." userId="334c34f9-5379-46fe-b578-56f8ee4f9fff" providerId="ADAL" clId="{27224EDB-7678-4BA0-A383-2A43DE67266A}" dt="2024-02-05T10:22:37.990" v="414" actId="14100"/>
        <pc:sldMkLst>
          <pc:docMk/>
          <pc:sldMk cId="2630774858" sldId="308"/>
        </pc:sldMkLst>
        <pc:spChg chg="mod">
          <ac:chgData name="Stadler Jakub Mgr." userId="334c34f9-5379-46fe-b578-56f8ee4f9fff" providerId="ADAL" clId="{27224EDB-7678-4BA0-A383-2A43DE67266A}" dt="2024-02-05T10:22:37.990" v="414" actId="14100"/>
          <ac:spMkLst>
            <pc:docMk/>
            <pc:sldMk cId="2630774858" sldId="308"/>
            <ac:spMk id="2" creationId="{00000000-0000-0000-0000-000000000000}"/>
          </ac:spMkLst>
        </pc:spChg>
      </pc:sldChg>
      <pc:sldChg chg="modSp mod">
        <pc:chgData name="Stadler Jakub Mgr." userId="334c34f9-5379-46fe-b578-56f8ee4f9fff" providerId="ADAL" clId="{27224EDB-7678-4BA0-A383-2A43DE67266A}" dt="2024-02-01T13:36:57.386" v="126" actId="20577"/>
        <pc:sldMkLst>
          <pc:docMk/>
          <pc:sldMk cId="1517478417" sldId="309"/>
        </pc:sldMkLst>
        <pc:spChg chg="mod">
          <ac:chgData name="Stadler Jakub Mgr." userId="334c34f9-5379-46fe-b578-56f8ee4f9fff" providerId="ADAL" clId="{27224EDB-7678-4BA0-A383-2A43DE67266A}" dt="2024-02-01T13:35:48.327" v="109" actId="20577"/>
          <ac:spMkLst>
            <pc:docMk/>
            <pc:sldMk cId="1517478417" sldId="309"/>
            <ac:spMk id="3" creationId="{39CA87E4-435D-491F-A062-1893BDED7DD9}"/>
          </ac:spMkLst>
        </pc:spChg>
        <pc:spChg chg="mod">
          <ac:chgData name="Stadler Jakub Mgr." userId="334c34f9-5379-46fe-b578-56f8ee4f9fff" providerId="ADAL" clId="{27224EDB-7678-4BA0-A383-2A43DE67266A}" dt="2024-02-01T13:33:09.415" v="74" actId="20577"/>
          <ac:spMkLst>
            <pc:docMk/>
            <pc:sldMk cId="1517478417" sldId="309"/>
            <ac:spMk id="4" creationId="{D4CCC273-4D39-4FA4-ADD1-3CCFB3FA40E9}"/>
          </ac:spMkLst>
        </pc:spChg>
        <pc:graphicFrameChg chg="mod modGraphic">
          <ac:chgData name="Stadler Jakub Mgr." userId="334c34f9-5379-46fe-b578-56f8ee4f9fff" providerId="ADAL" clId="{27224EDB-7678-4BA0-A383-2A43DE67266A}" dt="2024-02-01T13:36:57.386" v="126" actId="20577"/>
          <ac:graphicFrameMkLst>
            <pc:docMk/>
            <pc:sldMk cId="1517478417" sldId="309"/>
            <ac:graphicFrameMk id="5" creationId="{1B82A9CD-5FD9-4C2A-A4E4-59FBCC5A813B}"/>
          </ac:graphicFrameMkLst>
        </pc:graphicFrameChg>
      </pc:sldChg>
      <pc:sldChg chg="delSp modSp mod">
        <pc:chgData name="Stadler Jakub Mgr." userId="334c34f9-5379-46fe-b578-56f8ee4f9fff" providerId="ADAL" clId="{27224EDB-7678-4BA0-A383-2A43DE67266A}" dt="2024-02-01T13:12:46.099" v="8" actId="478"/>
        <pc:sldMkLst>
          <pc:docMk/>
          <pc:sldMk cId="2980591061" sldId="311"/>
        </pc:sldMkLst>
        <pc:spChg chg="mod">
          <ac:chgData name="Stadler Jakub Mgr." userId="334c34f9-5379-46fe-b578-56f8ee4f9fff" providerId="ADAL" clId="{27224EDB-7678-4BA0-A383-2A43DE67266A}" dt="2024-02-01T13:10:46.992" v="2" actId="207"/>
          <ac:spMkLst>
            <pc:docMk/>
            <pc:sldMk cId="2980591061" sldId="311"/>
            <ac:spMk id="16" creationId="{9995FCA6-19B8-4A91-A497-38B6AEEF1DC1}"/>
          </ac:spMkLst>
        </pc:spChg>
        <pc:spChg chg="del mod">
          <ac:chgData name="Stadler Jakub Mgr." userId="334c34f9-5379-46fe-b578-56f8ee4f9fff" providerId="ADAL" clId="{27224EDB-7678-4BA0-A383-2A43DE67266A}" dt="2024-02-01T13:12:45.055" v="7" actId="478"/>
          <ac:spMkLst>
            <pc:docMk/>
            <pc:sldMk cId="2980591061" sldId="311"/>
            <ac:spMk id="23" creationId="{AFC42857-0FE2-41EA-91FF-2BF32E0351BB}"/>
          </ac:spMkLst>
        </pc:spChg>
        <pc:spChg chg="del mod">
          <ac:chgData name="Stadler Jakub Mgr." userId="334c34f9-5379-46fe-b578-56f8ee4f9fff" providerId="ADAL" clId="{27224EDB-7678-4BA0-A383-2A43DE67266A}" dt="2024-02-01T13:12:46.099" v="8" actId="478"/>
          <ac:spMkLst>
            <pc:docMk/>
            <pc:sldMk cId="2980591061" sldId="311"/>
            <ac:spMk id="24" creationId="{E4F7593B-5CE4-4A8A-B557-77F5AA23CCBC}"/>
          </ac:spMkLst>
        </pc:spChg>
      </pc:sldChg>
      <pc:sldChg chg="modSp add mod">
        <pc:chgData name="Stadler Jakub Mgr." userId="334c34f9-5379-46fe-b578-56f8ee4f9fff" providerId="ADAL" clId="{27224EDB-7678-4BA0-A383-2A43DE67266A}" dt="2024-02-06T11:43:05.529" v="1025" actId="20577"/>
        <pc:sldMkLst>
          <pc:docMk/>
          <pc:sldMk cId="175875294" sldId="312"/>
        </pc:sldMkLst>
        <pc:spChg chg="mod">
          <ac:chgData name="Stadler Jakub Mgr." userId="334c34f9-5379-46fe-b578-56f8ee4f9fff" providerId="ADAL" clId="{27224EDB-7678-4BA0-A383-2A43DE67266A}" dt="2024-02-06T11:43:05.529" v="1025" actId="20577"/>
          <ac:spMkLst>
            <pc:docMk/>
            <pc:sldMk cId="175875294" sldId="312"/>
            <ac:spMk id="2" creationId="{7849D8FE-3378-4633-895A-47AE11142C09}"/>
          </ac:spMkLst>
        </pc:spChg>
        <pc:spChg chg="mod">
          <ac:chgData name="Stadler Jakub Mgr." userId="334c34f9-5379-46fe-b578-56f8ee4f9fff" providerId="ADAL" clId="{27224EDB-7678-4BA0-A383-2A43DE67266A}" dt="2024-02-06T09:31:00.303" v="1010" actId="113"/>
          <ac:spMkLst>
            <pc:docMk/>
            <pc:sldMk cId="175875294" sldId="312"/>
            <ac:spMk id="3" creationId="{D34C4FF1-F719-41C3-AF15-7AC1237A16CB}"/>
          </ac:spMkLst>
        </pc:spChg>
      </pc:sldChg>
    </pc:docChg>
  </pc:docChgLst>
  <pc:docChgLst>
    <pc:chgData name="martin.kozak@desu.gov.cz" userId="S::urn:spo:guest#martin.kozak@desu.gov.cz::" providerId="AD" clId="Web-{C9573681-B41D-6EE9-FA6A-57E9B53C4438}"/>
    <pc:docChg chg="modSld">
      <pc:chgData name="martin.kozak@desu.gov.cz" userId="S::urn:spo:guest#martin.kozak@desu.gov.cz::" providerId="AD" clId="Web-{C9573681-B41D-6EE9-FA6A-57E9B53C4438}" dt="2024-02-06T14:11:40.725" v="11" actId="20577"/>
      <pc:docMkLst>
        <pc:docMk/>
      </pc:docMkLst>
      <pc:sldChg chg="modSp">
        <pc:chgData name="martin.kozak@desu.gov.cz" userId="S::urn:spo:guest#martin.kozak@desu.gov.cz::" providerId="AD" clId="Web-{C9573681-B41D-6EE9-FA6A-57E9B53C4438}" dt="2024-02-06T14:11:40.725" v="11" actId="20577"/>
        <pc:sldMkLst>
          <pc:docMk/>
          <pc:sldMk cId="758426912" sldId="305"/>
        </pc:sldMkLst>
        <pc:spChg chg="mod">
          <ac:chgData name="martin.kozak@desu.gov.cz" userId="S::urn:spo:guest#martin.kozak@desu.gov.cz::" providerId="AD" clId="Web-{C9573681-B41D-6EE9-FA6A-57E9B53C4438}" dt="2024-02-06T14:11:40.725" v="11" actId="20577"/>
          <ac:spMkLst>
            <pc:docMk/>
            <pc:sldMk cId="758426912" sldId="305"/>
            <ac:spMk id="3" creationId="{40D8B80B-CAA3-4D2A-81E6-A290320ECB71}"/>
          </ac:spMkLst>
        </pc:spChg>
      </pc:sldChg>
      <pc:sldChg chg="modSp">
        <pc:chgData name="martin.kozak@desu.gov.cz" userId="S::urn:spo:guest#martin.kozak@desu.gov.cz::" providerId="AD" clId="Web-{C9573681-B41D-6EE9-FA6A-57E9B53C4438}" dt="2024-02-06T14:06:43.076" v="8" actId="20577"/>
        <pc:sldMkLst>
          <pc:docMk/>
          <pc:sldMk cId="1389371721" sldId="307"/>
        </pc:sldMkLst>
        <pc:spChg chg="mod">
          <ac:chgData name="martin.kozak@desu.gov.cz" userId="S::urn:spo:guest#martin.kozak@desu.gov.cz::" providerId="AD" clId="Web-{C9573681-B41D-6EE9-FA6A-57E9B53C4438}" dt="2024-02-06T14:06:43.076" v="8" actId="20577"/>
          <ac:spMkLst>
            <pc:docMk/>
            <pc:sldMk cId="1389371721" sldId="307"/>
            <ac:spMk id="3" creationId="{D34C4FF1-F719-41C3-AF15-7AC1237A16CB}"/>
          </ac:spMkLst>
        </pc:spChg>
      </pc:sldChg>
      <pc:sldChg chg="modSp">
        <pc:chgData name="martin.kozak@desu.gov.cz" userId="S::urn:spo:guest#martin.kozak@desu.gov.cz::" providerId="AD" clId="Web-{C9573681-B41D-6EE9-FA6A-57E9B53C4438}" dt="2024-02-06T13:52:08.833" v="4" actId="20577"/>
        <pc:sldMkLst>
          <pc:docMk/>
          <pc:sldMk cId="175875294" sldId="312"/>
        </pc:sldMkLst>
        <pc:spChg chg="mod">
          <ac:chgData name="martin.kozak@desu.gov.cz" userId="S::urn:spo:guest#martin.kozak@desu.gov.cz::" providerId="AD" clId="Web-{C9573681-B41D-6EE9-FA6A-57E9B53C4438}" dt="2024-02-06T13:52:08.833" v="4" actId="20577"/>
          <ac:spMkLst>
            <pc:docMk/>
            <pc:sldMk cId="175875294" sldId="312"/>
            <ac:spMk id="3" creationId="{D34C4FF1-F719-41C3-AF15-7AC1237A16C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3841A-8AC9-4EE5-AF87-A16F9482F431}" type="doc">
      <dgm:prSet loTypeId="urn:microsoft.com/office/officeart/2005/8/layout/hProcess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771B742-D236-459D-AEA7-25A891E4B863}">
      <dgm:prSet phldrT="[Text]"/>
      <dgm:spPr/>
      <dgm:t>
        <a:bodyPr/>
        <a:lstStyle/>
        <a:p>
          <a:r>
            <a:rPr lang="cs-CZ" dirty="0"/>
            <a:t>Územní rozhodnutí</a:t>
          </a:r>
        </a:p>
      </dgm:t>
    </dgm:pt>
    <dgm:pt modelId="{6E43F777-5EF5-439B-BE6F-14CD49E331CF}" type="parTrans" cxnId="{07C7373D-4D3D-47DA-BED0-74484C1C9412}">
      <dgm:prSet/>
      <dgm:spPr/>
      <dgm:t>
        <a:bodyPr/>
        <a:lstStyle/>
        <a:p>
          <a:endParaRPr lang="cs-CZ"/>
        </a:p>
      </dgm:t>
    </dgm:pt>
    <dgm:pt modelId="{AE87448C-DBA8-49AF-8230-D1F84F174B2F}" type="sibTrans" cxnId="{07C7373D-4D3D-47DA-BED0-74484C1C9412}">
      <dgm:prSet/>
      <dgm:spPr/>
      <dgm:t>
        <a:bodyPr/>
        <a:lstStyle/>
        <a:p>
          <a:endParaRPr lang="cs-CZ"/>
        </a:p>
      </dgm:t>
    </dgm:pt>
    <dgm:pt modelId="{2439BE99-2D27-4C8A-9225-9C64FBBB6530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2800" dirty="0"/>
            <a:t>Krajské úřady</a:t>
          </a:r>
        </a:p>
        <a:p>
          <a:pPr algn="ctr">
            <a:lnSpc>
              <a:spcPct val="100000"/>
            </a:lnSpc>
          </a:pPr>
          <a:r>
            <a:rPr lang="cs-CZ" sz="2800" dirty="0"/>
            <a:t>ORP</a:t>
          </a:r>
        </a:p>
      </dgm:t>
    </dgm:pt>
    <dgm:pt modelId="{DDDB00F4-A304-488A-950C-F56E65DFC5C5}" type="parTrans" cxnId="{56ECA23D-5F5F-4B2C-9951-BD024CEF9741}">
      <dgm:prSet/>
      <dgm:spPr/>
      <dgm:t>
        <a:bodyPr/>
        <a:lstStyle/>
        <a:p>
          <a:endParaRPr lang="cs-CZ"/>
        </a:p>
      </dgm:t>
    </dgm:pt>
    <dgm:pt modelId="{C4ED0393-A0C2-498F-8C57-A477A27D7940}" type="sibTrans" cxnId="{56ECA23D-5F5F-4B2C-9951-BD024CEF9741}">
      <dgm:prSet/>
      <dgm:spPr/>
      <dgm:t>
        <a:bodyPr/>
        <a:lstStyle/>
        <a:p>
          <a:endParaRPr lang="cs-CZ"/>
        </a:p>
      </dgm:t>
    </dgm:pt>
    <dgm:pt modelId="{9DB2BF3C-4505-4BE5-89DC-266CE403D07E}">
      <dgm:prSet phldrT="[Text]"/>
      <dgm:spPr/>
      <dgm:t>
        <a:bodyPr/>
        <a:lstStyle/>
        <a:p>
          <a:r>
            <a:rPr lang="cs-CZ" dirty="0"/>
            <a:t>Stavební povolení</a:t>
          </a:r>
        </a:p>
      </dgm:t>
    </dgm:pt>
    <dgm:pt modelId="{673D57B5-064E-42B8-BDB9-BC36DEBFFB5F}" type="parTrans" cxnId="{71F60B7C-2143-429F-BE21-10FA4CA822A1}">
      <dgm:prSet/>
      <dgm:spPr/>
      <dgm:t>
        <a:bodyPr/>
        <a:lstStyle/>
        <a:p>
          <a:endParaRPr lang="cs-CZ"/>
        </a:p>
      </dgm:t>
    </dgm:pt>
    <dgm:pt modelId="{046231B1-2D59-4ECC-91F3-5F59D7FDA75E}" type="sibTrans" cxnId="{71F60B7C-2143-429F-BE21-10FA4CA822A1}">
      <dgm:prSet/>
      <dgm:spPr/>
      <dgm:t>
        <a:bodyPr/>
        <a:lstStyle/>
        <a:p>
          <a:endParaRPr lang="cs-CZ"/>
        </a:p>
      </dgm:t>
    </dgm:pt>
    <dgm:pt modelId="{6E393749-380F-4110-A055-51FD11D468E0}">
      <dgm:prSet phldrT="[Text]" custT="1"/>
      <dgm:spPr/>
      <dgm:t>
        <a:bodyPr/>
        <a:lstStyle/>
        <a:p>
          <a:pPr algn="r"/>
          <a:r>
            <a:rPr lang="cs-CZ" sz="2400" dirty="0"/>
            <a:t>   Ministerstvo dopravy</a:t>
          </a:r>
        </a:p>
      </dgm:t>
    </dgm:pt>
    <dgm:pt modelId="{E19A332E-CC95-4CBF-ACFB-6F7B561619BF}" type="parTrans" cxnId="{CCE446E5-4878-47FF-A70D-2A38D0808A20}">
      <dgm:prSet/>
      <dgm:spPr/>
      <dgm:t>
        <a:bodyPr/>
        <a:lstStyle/>
        <a:p>
          <a:endParaRPr lang="cs-CZ"/>
        </a:p>
      </dgm:t>
    </dgm:pt>
    <dgm:pt modelId="{1056A650-17A1-4B6D-BFCA-6D325C529435}" type="sibTrans" cxnId="{CCE446E5-4878-47FF-A70D-2A38D0808A20}">
      <dgm:prSet/>
      <dgm:spPr/>
      <dgm:t>
        <a:bodyPr/>
        <a:lstStyle/>
        <a:p>
          <a:endParaRPr lang="cs-CZ"/>
        </a:p>
      </dgm:t>
    </dgm:pt>
    <dgm:pt modelId="{956CE5D9-BD69-4264-9FF9-7EEBE6879954}" type="pres">
      <dgm:prSet presAssocID="{8D63841A-8AC9-4EE5-AF87-A16F9482F431}" presName="theList" presStyleCnt="0">
        <dgm:presLayoutVars>
          <dgm:dir/>
          <dgm:animLvl val="lvl"/>
          <dgm:resizeHandles val="exact"/>
        </dgm:presLayoutVars>
      </dgm:prSet>
      <dgm:spPr/>
    </dgm:pt>
    <dgm:pt modelId="{D6B8FF7E-CB69-4731-B78C-5062E8408E5A}" type="pres">
      <dgm:prSet presAssocID="{7771B742-D236-459D-AEA7-25A891E4B863}" presName="compNode" presStyleCnt="0"/>
      <dgm:spPr/>
    </dgm:pt>
    <dgm:pt modelId="{F0EA7FAA-B03F-43D7-9D8C-398107BA5FBD}" type="pres">
      <dgm:prSet presAssocID="{7771B742-D236-459D-AEA7-25A891E4B863}" presName="noGeometry" presStyleCnt="0"/>
      <dgm:spPr/>
    </dgm:pt>
    <dgm:pt modelId="{ECA6BA7A-D275-4ACB-B19A-D9C4DD5B9DED}" type="pres">
      <dgm:prSet presAssocID="{7771B742-D236-459D-AEA7-25A891E4B863}" presName="childTextVisible" presStyleLbl="bgAccFollowNode1" presStyleIdx="0" presStyleCnt="2" custScaleX="146836">
        <dgm:presLayoutVars>
          <dgm:bulletEnabled val="1"/>
        </dgm:presLayoutVars>
      </dgm:prSet>
      <dgm:spPr/>
    </dgm:pt>
    <dgm:pt modelId="{5996CC74-B873-4BD7-856E-FA41BBC175AD}" type="pres">
      <dgm:prSet presAssocID="{7771B742-D236-459D-AEA7-25A891E4B863}" presName="childTextHidden" presStyleLbl="bgAccFollowNode1" presStyleIdx="0" presStyleCnt="2"/>
      <dgm:spPr/>
    </dgm:pt>
    <dgm:pt modelId="{4A9AC753-2EFB-4C34-8C0C-72F1993F0B51}" type="pres">
      <dgm:prSet presAssocID="{7771B742-D236-459D-AEA7-25A891E4B863}" presName="parentText" presStyleLbl="node1" presStyleIdx="0" presStyleCnt="2" custScaleX="110573" custScaleY="106463" custLinFactNeighborX="-31407" custLinFactNeighborY="3537">
        <dgm:presLayoutVars>
          <dgm:chMax val="1"/>
          <dgm:bulletEnabled val="1"/>
        </dgm:presLayoutVars>
      </dgm:prSet>
      <dgm:spPr/>
    </dgm:pt>
    <dgm:pt modelId="{282E83DE-04F2-45CE-B838-06068CD0EE12}" type="pres">
      <dgm:prSet presAssocID="{7771B742-D236-459D-AEA7-25A891E4B863}" presName="aSpace" presStyleCnt="0"/>
      <dgm:spPr/>
    </dgm:pt>
    <dgm:pt modelId="{EEEA65F2-6C06-47FA-9B90-8039DFB4FF91}" type="pres">
      <dgm:prSet presAssocID="{9DB2BF3C-4505-4BE5-89DC-266CE403D07E}" presName="compNode" presStyleCnt="0"/>
      <dgm:spPr/>
    </dgm:pt>
    <dgm:pt modelId="{8D8D7249-3B3B-449A-9A68-FF57F309B0A7}" type="pres">
      <dgm:prSet presAssocID="{9DB2BF3C-4505-4BE5-89DC-266CE403D07E}" presName="noGeometry" presStyleCnt="0"/>
      <dgm:spPr/>
    </dgm:pt>
    <dgm:pt modelId="{0E4401B5-AF2D-41C6-A682-72E6EBD383DA}" type="pres">
      <dgm:prSet presAssocID="{9DB2BF3C-4505-4BE5-89DC-266CE403D07E}" presName="childTextVisible" presStyleLbl="bgAccFollowNode1" presStyleIdx="1" presStyleCnt="2" custScaleX="137600" custLinFactNeighborX="21198" custLinFactNeighborY="368">
        <dgm:presLayoutVars>
          <dgm:bulletEnabled val="1"/>
        </dgm:presLayoutVars>
      </dgm:prSet>
      <dgm:spPr/>
    </dgm:pt>
    <dgm:pt modelId="{AAEA808C-68F0-4A48-8E0D-95D81DF8F170}" type="pres">
      <dgm:prSet presAssocID="{9DB2BF3C-4505-4BE5-89DC-266CE403D07E}" presName="childTextHidden" presStyleLbl="bgAccFollowNode1" presStyleIdx="1" presStyleCnt="2"/>
      <dgm:spPr/>
    </dgm:pt>
    <dgm:pt modelId="{AF055642-40DB-405E-93A9-261D912ABAEC}" type="pres">
      <dgm:prSet presAssocID="{9DB2BF3C-4505-4BE5-89DC-266CE403D07E}" presName="parentText" presStyleLbl="node1" presStyleIdx="1" presStyleCnt="2" custScaleX="115586" custScaleY="109265" custLinFactNeighborX="20738" custLinFactNeighborY="2571">
        <dgm:presLayoutVars>
          <dgm:chMax val="1"/>
          <dgm:bulletEnabled val="1"/>
        </dgm:presLayoutVars>
      </dgm:prSet>
      <dgm:spPr/>
    </dgm:pt>
  </dgm:ptLst>
  <dgm:cxnLst>
    <dgm:cxn modelId="{2617FF06-3B9A-4E41-BEFA-15096983DF85}" type="presOf" srcId="{6E393749-380F-4110-A055-51FD11D468E0}" destId="{0E4401B5-AF2D-41C6-A682-72E6EBD383DA}" srcOrd="0" destOrd="0" presId="urn:microsoft.com/office/officeart/2005/8/layout/hProcess6"/>
    <dgm:cxn modelId="{F0407121-90CA-4B4E-B3D6-C597952D4DD3}" type="presOf" srcId="{7771B742-D236-459D-AEA7-25A891E4B863}" destId="{4A9AC753-2EFB-4C34-8C0C-72F1993F0B51}" srcOrd="0" destOrd="0" presId="urn:microsoft.com/office/officeart/2005/8/layout/hProcess6"/>
    <dgm:cxn modelId="{6A4D5837-C4E8-4FF9-B173-C7FFEDB13E61}" type="presOf" srcId="{6E393749-380F-4110-A055-51FD11D468E0}" destId="{AAEA808C-68F0-4A48-8E0D-95D81DF8F170}" srcOrd="1" destOrd="0" presId="urn:microsoft.com/office/officeart/2005/8/layout/hProcess6"/>
    <dgm:cxn modelId="{07C7373D-4D3D-47DA-BED0-74484C1C9412}" srcId="{8D63841A-8AC9-4EE5-AF87-A16F9482F431}" destId="{7771B742-D236-459D-AEA7-25A891E4B863}" srcOrd="0" destOrd="0" parTransId="{6E43F777-5EF5-439B-BE6F-14CD49E331CF}" sibTransId="{AE87448C-DBA8-49AF-8230-D1F84F174B2F}"/>
    <dgm:cxn modelId="{56ECA23D-5F5F-4B2C-9951-BD024CEF9741}" srcId="{7771B742-D236-459D-AEA7-25A891E4B863}" destId="{2439BE99-2D27-4C8A-9225-9C64FBBB6530}" srcOrd="0" destOrd="0" parTransId="{DDDB00F4-A304-488A-950C-F56E65DFC5C5}" sibTransId="{C4ED0393-A0C2-498F-8C57-A477A27D7940}"/>
    <dgm:cxn modelId="{3B01E063-1D37-4F48-B19F-192322FD4AFE}" type="presOf" srcId="{2439BE99-2D27-4C8A-9225-9C64FBBB6530}" destId="{5996CC74-B873-4BD7-856E-FA41BBC175AD}" srcOrd="1" destOrd="0" presId="urn:microsoft.com/office/officeart/2005/8/layout/hProcess6"/>
    <dgm:cxn modelId="{6027CE55-322B-4DC3-9972-199E4FF0FE53}" type="presOf" srcId="{9DB2BF3C-4505-4BE5-89DC-266CE403D07E}" destId="{AF055642-40DB-405E-93A9-261D912ABAEC}" srcOrd="0" destOrd="0" presId="urn:microsoft.com/office/officeart/2005/8/layout/hProcess6"/>
    <dgm:cxn modelId="{71F60B7C-2143-429F-BE21-10FA4CA822A1}" srcId="{8D63841A-8AC9-4EE5-AF87-A16F9482F431}" destId="{9DB2BF3C-4505-4BE5-89DC-266CE403D07E}" srcOrd="1" destOrd="0" parTransId="{673D57B5-064E-42B8-BDB9-BC36DEBFFB5F}" sibTransId="{046231B1-2D59-4ECC-91F3-5F59D7FDA75E}"/>
    <dgm:cxn modelId="{DBAE20B7-A064-4AF9-8559-A1D557C56379}" type="presOf" srcId="{2439BE99-2D27-4C8A-9225-9C64FBBB6530}" destId="{ECA6BA7A-D275-4ACB-B19A-D9C4DD5B9DED}" srcOrd="0" destOrd="0" presId="urn:microsoft.com/office/officeart/2005/8/layout/hProcess6"/>
    <dgm:cxn modelId="{9E6E5CBB-66B4-4CCF-A13D-8C454CEB64A2}" type="presOf" srcId="{8D63841A-8AC9-4EE5-AF87-A16F9482F431}" destId="{956CE5D9-BD69-4264-9FF9-7EEBE6879954}" srcOrd="0" destOrd="0" presId="urn:microsoft.com/office/officeart/2005/8/layout/hProcess6"/>
    <dgm:cxn modelId="{CCE446E5-4878-47FF-A70D-2A38D0808A20}" srcId="{9DB2BF3C-4505-4BE5-89DC-266CE403D07E}" destId="{6E393749-380F-4110-A055-51FD11D468E0}" srcOrd="0" destOrd="0" parTransId="{E19A332E-CC95-4CBF-ACFB-6F7B561619BF}" sibTransId="{1056A650-17A1-4B6D-BFCA-6D325C529435}"/>
    <dgm:cxn modelId="{BA27BE41-E4DC-4252-8581-C1C107A63666}" type="presParOf" srcId="{956CE5D9-BD69-4264-9FF9-7EEBE6879954}" destId="{D6B8FF7E-CB69-4731-B78C-5062E8408E5A}" srcOrd="0" destOrd="0" presId="urn:microsoft.com/office/officeart/2005/8/layout/hProcess6"/>
    <dgm:cxn modelId="{DE6E1B79-AC3B-438C-BE45-C076C12F9CD1}" type="presParOf" srcId="{D6B8FF7E-CB69-4731-B78C-5062E8408E5A}" destId="{F0EA7FAA-B03F-43D7-9D8C-398107BA5FBD}" srcOrd="0" destOrd="0" presId="urn:microsoft.com/office/officeart/2005/8/layout/hProcess6"/>
    <dgm:cxn modelId="{F256C388-ED69-4B4D-AE71-CB472A121DC2}" type="presParOf" srcId="{D6B8FF7E-CB69-4731-B78C-5062E8408E5A}" destId="{ECA6BA7A-D275-4ACB-B19A-D9C4DD5B9DED}" srcOrd="1" destOrd="0" presId="urn:microsoft.com/office/officeart/2005/8/layout/hProcess6"/>
    <dgm:cxn modelId="{5951E0F2-92AB-4F5E-A832-60A6B3AD4D24}" type="presParOf" srcId="{D6B8FF7E-CB69-4731-B78C-5062E8408E5A}" destId="{5996CC74-B873-4BD7-856E-FA41BBC175AD}" srcOrd="2" destOrd="0" presId="urn:microsoft.com/office/officeart/2005/8/layout/hProcess6"/>
    <dgm:cxn modelId="{34503F76-8EAC-47C5-BCE1-53A5E7351BC5}" type="presParOf" srcId="{D6B8FF7E-CB69-4731-B78C-5062E8408E5A}" destId="{4A9AC753-2EFB-4C34-8C0C-72F1993F0B51}" srcOrd="3" destOrd="0" presId="urn:microsoft.com/office/officeart/2005/8/layout/hProcess6"/>
    <dgm:cxn modelId="{07CF37BF-3032-497C-B701-261CAA4BCDE3}" type="presParOf" srcId="{956CE5D9-BD69-4264-9FF9-7EEBE6879954}" destId="{282E83DE-04F2-45CE-B838-06068CD0EE12}" srcOrd="1" destOrd="0" presId="urn:microsoft.com/office/officeart/2005/8/layout/hProcess6"/>
    <dgm:cxn modelId="{B58CCFA6-A084-425A-BCEA-711F759D96C0}" type="presParOf" srcId="{956CE5D9-BD69-4264-9FF9-7EEBE6879954}" destId="{EEEA65F2-6C06-47FA-9B90-8039DFB4FF91}" srcOrd="2" destOrd="0" presId="urn:microsoft.com/office/officeart/2005/8/layout/hProcess6"/>
    <dgm:cxn modelId="{28D529D1-1477-4ECE-ACFB-8F6BB3504DD1}" type="presParOf" srcId="{EEEA65F2-6C06-47FA-9B90-8039DFB4FF91}" destId="{8D8D7249-3B3B-449A-9A68-FF57F309B0A7}" srcOrd="0" destOrd="0" presId="urn:microsoft.com/office/officeart/2005/8/layout/hProcess6"/>
    <dgm:cxn modelId="{EDAADE60-3AA5-4438-BA62-BDCB531A07DC}" type="presParOf" srcId="{EEEA65F2-6C06-47FA-9B90-8039DFB4FF91}" destId="{0E4401B5-AF2D-41C6-A682-72E6EBD383DA}" srcOrd="1" destOrd="0" presId="urn:microsoft.com/office/officeart/2005/8/layout/hProcess6"/>
    <dgm:cxn modelId="{F80515F0-A8CF-40DF-8937-6AB95B1255B4}" type="presParOf" srcId="{EEEA65F2-6C06-47FA-9B90-8039DFB4FF91}" destId="{AAEA808C-68F0-4A48-8E0D-95D81DF8F170}" srcOrd="2" destOrd="0" presId="urn:microsoft.com/office/officeart/2005/8/layout/hProcess6"/>
    <dgm:cxn modelId="{FD4F4895-D0E2-4A2B-A186-96C472CA969F}" type="presParOf" srcId="{EEEA65F2-6C06-47FA-9B90-8039DFB4FF91}" destId="{AF055642-40DB-405E-93A9-261D912ABAE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6BA7A-D275-4ACB-B19A-D9C4DD5B9DED}">
      <dsp:nvSpPr>
        <dsp:cNvPr id="0" name=""/>
        <dsp:cNvSpPr/>
      </dsp:nvSpPr>
      <dsp:spPr>
        <a:xfrm>
          <a:off x="909348" y="0"/>
          <a:ext cx="3501589" cy="208452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Krajské úřady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ORP</a:t>
          </a:r>
        </a:p>
      </dsp:txBody>
      <dsp:txXfrm>
        <a:off x="1784746" y="312678"/>
        <a:ext cx="1896609" cy="1459167"/>
      </dsp:txXfrm>
    </dsp:sp>
    <dsp:sp modelId="{4A9AC753-2EFB-4C34-8C0C-72F1993F0B51}">
      <dsp:nvSpPr>
        <dsp:cNvPr id="0" name=""/>
        <dsp:cNvSpPr/>
      </dsp:nvSpPr>
      <dsp:spPr>
        <a:xfrm>
          <a:off x="434109" y="449730"/>
          <a:ext cx="1318414" cy="1269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Územní rozhodnutí</a:t>
          </a:r>
        </a:p>
      </dsp:txBody>
      <dsp:txXfrm>
        <a:off x="627186" y="635630"/>
        <a:ext cx="932260" cy="897608"/>
      </dsp:txXfrm>
    </dsp:sp>
    <dsp:sp modelId="{0E4401B5-AF2D-41C6-A682-72E6EBD383DA}">
      <dsp:nvSpPr>
        <dsp:cNvPr id="0" name=""/>
        <dsp:cNvSpPr/>
      </dsp:nvSpPr>
      <dsp:spPr>
        <a:xfrm>
          <a:off x="5340019" y="0"/>
          <a:ext cx="3281339" cy="208452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   Ministerstvo dopravy</a:t>
          </a:r>
        </a:p>
      </dsp:txBody>
      <dsp:txXfrm>
        <a:off x="6160354" y="312678"/>
        <a:ext cx="1731421" cy="1459167"/>
      </dsp:txXfrm>
    </dsp:sp>
    <dsp:sp modelId="{AF055642-40DB-405E-93A9-261D912ABAEC}">
      <dsp:nvSpPr>
        <dsp:cNvPr id="0" name=""/>
        <dsp:cNvSpPr/>
      </dsp:nvSpPr>
      <dsp:spPr>
        <a:xfrm>
          <a:off x="4841010" y="421507"/>
          <a:ext cx="1378186" cy="13028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Stavební povolení</a:t>
          </a:r>
        </a:p>
      </dsp:txBody>
      <dsp:txXfrm>
        <a:off x="5042841" y="612300"/>
        <a:ext cx="974524" cy="92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DC8B6-2206-41CF-BFB2-B74B631BD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E4A04D-77C2-434E-80B8-A5775C71D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DD98D5-35D4-4869-AFAE-BA8480FC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304F4B-2737-475B-B4DF-F04DE929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68A85D-25A7-49CB-A40E-9E8B6229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26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D041D-94AA-4EBF-BF1B-E595C917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197B7D-14BF-49ED-B431-DE1CA1A4B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E98682-432D-4DAD-8861-7F8A5DD3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ED9DF6-E4DB-4AD4-AA55-20438DE5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7D6011-30B5-409A-9A19-16E8C03B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8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8FAE5D4-FF68-4164-9363-6660B939C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51223E-ABE6-4B9A-BE1F-29FF7ED59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293B9E-4829-4188-A2FF-63FDA3D2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3BA237-8AD3-41CE-9258-052D5D2C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3311FC-99EC-4F45-993C-6FFB0B16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12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67CF7-BC7E-4373-BA36-1AEF3078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8940E-6E88-4957-899E-8F63FFBF0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CD6F0F-D51D-481B-A6E9-1372510C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4376F9-96DF-4709-8256-F844A41D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2BBDA2-8182-44CE-A84C-EE9A349B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70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24EE8-93F7-49F2-9A58-FE3B44C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735BCE-D5B7-46AA-A3A6-3CD6D5245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7F3958-BD8F-4E4A-B37C-7B3B4E6E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82CBC7-3ABA-439F-BBB6-EA3E1C33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D88EC8-51B7-4DCC-BF6E-275DD912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86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838A27-7255-43F6-B834-5462FD87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79D1D2-204C-497D-B5CC-4B96840F2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600D07-D550-478F-9664-86FCCCC21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89D646-E34E-4A3E-936E-6338C1F9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9BAD56-6B6F-424C-8C83-FDF9D55A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07915F-4C16-43BA-87F1-53532A7C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04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8FC71-B7BC-431F-9707-2B6FB0A6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1E9659-A739-486C-95C3-6C24C5577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FF2394-B1BB-470C-87BC-12B8B8669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A57CB2-B16D-4A3C-84B9-24F99FB2B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82C2FFE-DAA6-4ADE-AF1E-4A8E596DC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C473F1-8048-42D8-85EA-B7D483A8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42F979-4F93-4A54-919A-FCDF0409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7425925-C291-46CC-A620-03B90E3A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36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DA428-4786-4468-86A4-947F2984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DBA33F-4BF7-4B3B-B836-868539E6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A7A9DD-D87F-40FF-A678-07EECE8A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2C4303-2914-4852-9369-B234E0D8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16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18C242B-66BC-4924-B0AD-3E9C00A0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B68AC0-CD1B-4C98-B52C-5A0BEC8C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56A85D-7D88-4780-93DB-E404C43F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72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381DE-4355-4872-ADA5-0067AB1E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E736A5-AC02-4754-9660-22EB44EB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14BEFA-B98F-45E6-87F7-7C8CA9C4F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7DDD64-13DD-4473-9365-9CEB06DF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E93FFA-321A-4582-B49F-5151D0DC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18A941-C385-4989-9C32-ADB30762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08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B72F6-E8FE-440D-9C1D-5F81FAA2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427CF78-1A59-4426-804B-E3379786A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935A68-8F62-4B7D-82A6-FFEAB9A50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9D4F9D-98D1-42F7-BEED-82D32FE9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110086-F0BB-45D7-8B15-B0E7C928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2B65AA-104B-4693-99CD-F8D93E99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43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188F72C-7F28-4E40-AF40-4BB024C9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CFF7A0-BE94-447C-921D-474636CB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4B94CB-C01C-4271-939C-15F0A1508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B085-04D8-4664-8FD6-E8902355F481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702BA5-A22C-4134-9400-51C82B120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40F798-0DD6-490E-A3E9-FC517C7DB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E0C74-699F-4BDA-8CBF-0803897E0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92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venku, strom, tráva, Dopravní koridor&#10;&#10;Popis byl vytvořen automaticky">
            <a:extLst>
              <a:ext uri="{FF2B5EF4-FFF2-40B4-BE49-F238E27FC236}">
                <a16:creationId xmlns:a16="http://schemas.microsoft.com/office/drawing/2014/main" id="{97E703B2-5A84-4574-9B6E-AB5746615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28" y="0"/>
            <a:ext cx="10289572" cy="6858000"/>
          </a:xfrm>
          <a:prstGeom prst="rect">
            <a:avLst/>
          </a:prstGeom>
        </p:spPr>
      </p:pic>
      <p:pic>
        <p:nvPicPr>
          <p:cNvPr id="6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2EBAF306-7B1D-4681-9753-E16E3D8A9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633" r="3587" b="-2"/>
          <a:stretch/>
        </p:blipFill>
        <p:spPr>
          <a:xfrm>
            <a:off x="0" y="0"/>
            <a:ext cx="5610225" cy="685800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674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9D8FE-3378-4633-895A-47AE1114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356" y="365125"/>
            <a:ext cx="10036444" cy="1325563"/>
          </a:xfrm>
        </p:spPr>
        <p:txBody>
          <a:bodyPr/>
          <a:lstStyle/>
          <a:p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Příklady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</a:rPr>
              <a:t>aktuálně řešených</a:t>
            </a:r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staveb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4C4FF1-F719-41C3-AF15-7AC1237A1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56" y="1825625"/>
            <a:ext cx="100364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dirty="0">
                <a:ea typeface="+mn-lt"/>
                <a:cs typeface="+mn-lt"/>
              </a:rPr>
              <a:t>Dostavba </a:t>
            </a:r>
            <a:r>
              <a:rPr lang="cs-CZ" sz="3600" b="1" dirty="0">
                <a:ea typeface="+mn-lt"/>
                <a:cs typeface="+mn-lt"/>
              </a:rPr>
              <a:t>dálnice D35 </a:t>
            </a:r>
            <a:r>
              <a:rPr lang="cs-CZ" sz="3600" dirty="0">
                <a:ea typeface="+mn-lt"/>
                <a:cs typeface="+mn-lt"/>
              </a:rPr>
              <a:t>Staré Město - Mohelnice</a:t>
            </a:r>
          </a:p>
          <a:p>
            <a:r>
              <a:rPr lang="cs-CZ" sz="3600" b="1" dirty="0">
                <a:ea typeface="+mn-lt"/>
                <a:cs typeface="+mn-lt"/>
              </a:rPr>
              <a:t>Stavba D6 </a:t>
            </a:r>
            <a:r>
              <a:rPr lang="cs-CZ" sz="3600" dirty="0" err="1">
                <a:ea typeface="+mn-lt"/>
                <a:cs typeface="+mn-lt"/>
              </a:rPr>
              <a:t>Žalmanov</a:t>
            </a:r>
            <a:r>
              <a:rPr lang="cs-CZ" sz="3600" dirty="0">
                <a:ea typeface="+mn-lt"/>
                <a:cs typeface="+mn-lt"/>
              </a:rPr>
              <a:t> – Knínice a Knínice - </a:t>
            </a:r>
            <a:r>
              <a:rPr lang="cs-CZ" sz="3600" dirty="0" err="1">
                <a:ea typeface="+mn-lt"/>
                <a:cs typeface="+mn-lt"/>
              </a:rPr>
              <a:t>Bošov</a:t>
            </a:r>
            <a:endParaRPr lang="cs-CZ" sz="3600" dirty="0">
              <a:ea typeface="+mn-lt"/>
              <a:cs typeface="+mn-lt"/>
            </a:endParaRPr>
          </a:p>
          <a:p>
            <a:r>
              <a:rPr lang="cs-CZ" sz="3600" b="1" dirty="0">
                <a:ea typeface="+mn-lt"/>
                <a:cs typeface="+mn-lt"/>
              </a:rPr>
              <a:t>Dálnice D11 </a:t>
            </a:r>
            <a:r>
              <a:rPr lang="cs-CZ" sz="3600" dirty="0">
                <a:ea typeface="+mn-lt"/>
                <a:cs typeface="+mn-lt"/>
              </a:rPr>
              <a:t>Jaroměř - Trutnov</a:t>
            </a:r>
          </a:p>
          <a:p>
            <a:r>
              <a:rPr lang="cs-CZ" sz="3600" dirty="0">
                <a:ea typeface="+mn-lt"/>
                <a:cs typeface="+mn-lt"/>
              </a:rPr>
              <a:t>Modernizace </a:t>
            </a:r>
            <a:r>
              <a:rPr lang="cs-CZ" sz="3600" b="1" dirty="0">
                <a:ea typeface="+mn-lt"/>
                <a:cs typeface="+mn-lt"/>
              </a:rPr>
              <a:t>železničního uzlu Česká Třebová </a:t>
            </a:r>
            <a:endParaRPr lang="cs-CZ" sz="3600">
              <a:solidFill>
                <a:srgbClr val="808080"/>
              </a:solidFill>
              <a:ea typeface="+mn-lt"/>
              <a:cs typeface="+mn-lt"/>
            </a:endParaRPr>
          </a:p>
          <a:p>
            <a:r>
              <a:rPr lang="it-IT" sz="3600" b="1" dirty="0">
                <a:ea typeface="+mn-lt"/>
                <a:cs typeface="+mn-lt"/>
              </a:rPr>
              <a:t>Modernizace trati </a:t>
            </a:r>
            <a:r>
              <a:rPr lang="it-IT" sz="3600" b="1" dirty="0" err="1">
                <a:ea typeface="+mn-lt"/>
                <a:cs typeface="+mn-lt"/>
              </a:rPr>
              <a:t>Nemanice</a:t>
            </a:r>
            <a:r>
              <a:rPr lang="it-IT" sz="3600" b="1" dirty="0">
                <a:ea typeface="+mn-lt"/>
                <a:cs typeface="+mn-lt"/>
              </a:rPr>
              <a:t> – </a:t>
            </a:r>
            <a:r>
              <a:rPr lang="it-IT" sz="3600" b="1" dirty="0" err="1">
                <a:ea typeface="+mn-lt"/>
                <a:cs typeface="+mn-lt"/>
              </a:rPr>
              <a:t>Ševětín</a:t>
            </a:r>
            <a:endParaRPr lang="cs-CZ" sz="3600" b="1" dirty="0" err="1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37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9D8FE-3378-4633-895A-47AE1114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356" y="365125"/>
            <a:ext cx="10036444" cy="1325563"/>
          </a:xfrm>
        </p:spPr>
        <p:txBody>
          <a:bodyPr/>
          <a:lstStyle/>
          <a:p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Příklady chystaných staveb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4C4FF1-F719-41C3-AF15-7AC1237A1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56" y="1825625"/>
            <a:ext cx="100364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000" dirty="0">
                <a:cs typeface="Calibri"/>
              </a:rPr>
              <a:t>Dostavba </a:t>
            </a:r>
            <a:r>
              <a:rPr lang="cs-CZ" sz="4000" b="1" dirty="0">
                <a:cs typeface="Calibri"/>
              </a:rPr>
              <a:t>Pražského okruhu</a:t>
            </a:r>
          </a:p>
          <a:p>
            <a:r>
              <a:rPr lang="cs-CZ" sz="4000" dirty="0"/>
              <a:t>Rozšíření </a:t>
            </a:r>
            <a:r>
              <a:rPr lang="cs-CZ" sz="4000" b="1" dirty="0"/>
              <a:t>jaderné elektrárny Dukovany</a:t>
            </a:r>
          </a:p>
          <a:p>
            <a:r>
              <a:rPr lang="cs-CZ" sz="4000" dirty="0">
                <a:ea typeface="+mn-lt"/>
                <a:cs typeface="+mn-lt"/>
              </a:rPr>
              <a:t>Novostavba trati </a:t>
            </a:r>
            <a:r>
              <a:rPr lang="cs-CZ" sz="4000" b="1" dirty="0">
                <a:ea typeface="+mn-lt"/>
                <a:cs typeface="+mn-lt"/>
              </a:rPr>
              <a:t>Praha-Smíchov – Beroun </a:t>
            </a:r>
          </a:p>
          <a:p>
            <a:r>
              <a:rPr lang="cs-CZ" sz="3600" b="1" dirty="0">
                <a:ea typeface="+mn-lt"/>
                <a:cs typeface="+mn-lt"/>
              </a:rPr>
              <a:t>Modernizace trati Praha-Ruzyně (mimo) - Kladno (mimo)</a:t>
            </a:r>
            <a:endParaRPr lang="cs-CZ" sz="4000" b="1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7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5580D-54CE-0A4F-8E9C-3A78967A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</a:rPr>
              <a:t>Děkujeme za pozornost</a:t>
            </a:r>
          </a:p>
        </p:txBody>
      </p:sp>
      <p:pic>
        <p:nvPicPr>
          <p:cNvPr id="8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F3399B8E-E9EC-629E-E08F-6284EB56B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633" r="3587" b="-2"/>
          <a:stretch/>
        </p:blipFill>
        <p:spPr>
          <a:xfrm>
            <a:off x="379452" y="64323"/>
            <a:ext cx="2210304" cy="2701895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732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E3F03-15AA-37ED-98FA-0CBAB253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233" y="365125"/>
            <a:ext cx="1051560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Základní představení DESÚ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29C244-A106-3EA5-A63E-CADFBA8E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234" y="1825625"/>
            <a:ext cx="6589170" cy="4351338"/>
          </a:xfrm>
        </p:spPr>
        <p:txBody>
          <a:bodyPr>
            <a:normAutofit/>
          </a:bodyPr>
          <a:lstStyle/>
          <a:p>
            <a:r>
              <a:rPr lang="cs-CZ" sz="3200" dirty="0"/>
              <a:t>Úřad vznikl k 1. 7. 2023 – na základě novely stavebního zákona č.152/2023 Sb.</a:t>
            </a:r>
          </a:p>
          <a:p>
            <a:r>
              <a:rPr lang="cs-CZ" sz="3200" dirty="0"/>
              <a:t>DESÚ nahradil původně plánovaný Specializovaný a odvolací stavební úřad.</a:t>
            </a:r>
          </a:p>
          <a:p>
            <a:r>
              <a:rPr lang="cs-CZ" sz="3200" dirty="0"/>
              <a:t>Personálně byl DESÚ zajištěn přesunem 50 zaměstnanců z MD, MPO, MMR a Drážního úřadu. </a:t>
            </a:r>
          </a:p>
        </p:txBody>
      </p:sp>
      <p:pic>
        <p:nvPicPr>
          <p:cNvPr id="8" name="Picture 4" descr="Západ slunce silueta lešení na staveništi">
            <a:extLst>
              <a:ext uri="{FF2B5EF4-FFF2-40B4-BE49-F238E27FC236}">
                <a16:creationId xmlns:a16="http://schemas.microsoft.com/office/drawing/2014/main" id="{46A16E57-D5B0-4F50-A2E5-B0C0A567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66" t="-1" r="18439" b="-1"/>
          <a:stretch/>
        </p:blipFill>
        <p:spPr>
          <a:xfrm>
            <a:off x="7867174" y="10"/>
            <a:ext cx="43248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984FA-FFE6-163A-877D-C08484FA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22" y="365125"/>
            <a:ext cx="9726478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DESÚ – pobočky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350A8C3-42FD-ADEB-B7E9-4A58DA58D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21" t="27188" r="-194" b="28479"/>
          <a:stretch/>
        </p:blipFill>
        <p:spPr>
          <a:xfrm>
            <a:off x="2052974" y="1749609"/>
            <a:ext cx="7604269" cy="4745412"/>
          </a:xfrm>
        </p:spPr>
      </p:pic>
      <p:pic>
        <p:nvPicPr>
          <p:cNvPr id="11" name="Grafický objekt 10" descr="Vlajka se souvislou výplní">
            <a:extLst>
              <a:ext uri="{FF2B5EF4-FFF2-40B4-BE49-F238E27FC236}">
                <a16:creationId xmlns:a16="http://schemas.microsoft.com/office/drawing/2014/main" id="{F3B61B01-FCB4-2827-028E-01B1FE451B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3712" y="3641519"/>
            <a:ext cx="914400" cy="914400"/>
          </a:xfrm>
          <a:prstGeom prst="rect">
            <a:avLst/>
          </a:prstGeom>
        </p:spPr>
      </p:pic>
      <p:pic>
        <p:nvPicPr>
          <p:cNvPr id="12" name="Grafický objekt 11" descr="Vlajka se souvislou výplní">
            <a:extLst>
              <a:ext uri="{FF2B5EF4-FFF2-40B4-BE49-F238E27FC236}">
                <a16:creationId xmlns:a16="http://schemas.microsoft.com/office/drawing/2014/main" id="{3E9016AC-394D-5806-50CB-2D71E68A7A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8313" y="2858728"/>
            <a:ext cx="914400" cy="914400"/>
          </a:xfrm>
          <a:prstGeom prst="rect">
            <a:avLst/>
          </a:prstGeom>
        </p:spPr>
      </p:pic>
      <p:pic>
        <p:nvPicPr>
          <p:cNvPr id="3" name="Grafický objekt 2" descr="Vlajka se souvislou výplní">
            <a:extLst>
              <a:ext uri="{FF2B5EF4-FFF2-40B4-BE49-F238E27FC236}">
                <a16:creationId xmlns:a16="http://schemas.microsoft.com/office/drawing/2014/main" id="{81846E87-95FB-3B94-1FBF-5C8541BCB6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8503" y="33971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8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E9CB7-A132-47FB-BF7E-B2AB9C92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222" y="303132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Specializace na „vyhrazené“ dopravní a energetické stavby</a:t>
            </a:r>
          </a:p>
        </p:txBody>
      </p:sp>
      <p:pic>
        <p:nvPicPr>
          <p:cNvPr id="5" name="Obrázek 4" descr="Obsah obrázku černá, snímek obrazovky, tma&#10;&#10;Popis byl vytvořen automaticky">
            <a:extLst>
              <a:ext uri="{FF2B5EF4-FFF2-40B4-BE49-F238E27FC236}">
                <a16:creationId xmlns:a16="http://schemas.microsoft.com/office/drawing/2014/main" id="{4D7FE676-42D3-4A98-BCD9-6B674E5D4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7"/>
          <a:stretch/>
        </p:blipFill>
        <p:spPr>
          <a:xfrm>
            <a:off x="987465" y="1529869"/>
            <a:ext cx="3643456" cy="1971961"/>
          </a:xfrm>
          <a:prstGeom prst="rect">
            <a:avLst/>
          </a:prstGeom>
        </p:spPr>
      </p:pic>
      <p:pic>
        <p:nvPicPr>
          <p:cNvPr id="7" name="Obrázek 6" descr="Obsah obrázku černá, snímek obrazovky, tma, symbol&#10;&#10;Popis byl vytvořen automaticky">
            <a:extLst>
              <a:ext uri="{FF2B5EF4-FFF2-40B4-BE49-F238E27FC236}">
                <a16:creationId xmlns:a16="http://schemas.microsoft.com/office/drawing/2014/main" id="{ACAB9C52-7A80-42D3-8376-6E4839546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7" b="58830"/>
          <a:stretch/>
        </p:blipFill>
        <p:spPr>
          <a:xfrm>
            <a:off x="7947072" y="1611916"/>
            <a:ext cx="2066925" cy="1659655"/>
          </a:xfrm>
          <a:prstGeom prst="rect">
            <a:avLst/>
          </a:prstGeom>
        </p:spPr>
      </p:pic>
      <p:pic>
        <p:nvPicPr>
          <p:cNvPr id="8" name="Obrázek 7" descr="Obsah obrázku černá, snímek obrazovky, tma&#10;&#10;Popis byl vytvořen automaticky">
            <a:extLst>
              <a:ext uri="{FF2B5EF4-FFF2-40B4-BE49-F238E27FC236}">
                <a16:creationId xmlns:a16="http://schemas.microsoft.com/office/drawing/2014/main" id="{7E6360F2-0CD6-414C-9CB7-7987E52D7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4"/>
          <a:stretch/>
        </p:blipFill>
        <p:spPr>
          <a:xfrm>
            <a:off x="4428107" y="1620937"/>
            <a:ext cx="3643456" cy="1743222"/>
          </a:xfrm>
          <a:prstGeom prst="rect">
            <a:avLst/>
          </a:prstGeom>
        </p:spPr>
      </p:pic>
      <p:pic>
        <p:nvPicPr>
          <p:cNvPr id="9" name="Obrázek 8" descr="Obsah obrázku černá, snímek obrazovky, tma, symbol&#10;&#10;Popis byl vytvořen automaticky">
            <a:extLst>
              <a:ext uri="{FF2B5EF4-FFF2-40B4-BE49-F238E27FC236}">
                <a16:creationId xmlns:a16="http://schemas.microsoft.com/office/drawing/2014/main" id="{EEEC8F18-0A3C-481A-AC54-8BA927079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41344" b="12602"/>
          <a:stretch/>
        </p:blipFill>
        <p:spPr>
          <a:xfrm>
            <a:off x="9987979" y="1496904"/>
            <a:ext cx="2029689" cy="185650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376222" y="5703894"/>
            <a:ext cx="9965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DESÚ vykonává působnost prvostupňového stavebního úřadu pro vyhrazené strategické a rozsáhlejší liniové stavby, uvedené v příloze č. 3 nového stavebního zákona (NSZ).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D6C45BF-DC58-4001-BFFC-38320165E31E}"/>
              </a:ext>
            </a:extLst>
          </p:cNvPr>
          <p:cNvSpPr txBox="1"/>
          <p:nvPr/>
        </p:nvSpPr>
        <p:spPr>
          <a:xfrm>
            <a:off x="1376222" y="3599098"/>
            <a:ext cx="10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DÁLNICE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82F0034-405F-4E48-BE90-A1316307E33A}"/>
              </a:ext>
            </a:extLst>
          </p:cNvPr>
          <p:cNvSpPr txBox="1"/>
          <p:nvPr/>
        </p:nvSpPr>
        <p:spPr>
          <a:xfrm>
            <a:off x="2327797" y="3591505"/>
            <a:ext cx="2467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DRÁHY</a:t>
            </a:r>
            <a:br>
              <a:rPr lang="cs-CZ" b="1" dirty="0"/>
            </a:br>
            <a:r>
              <a:rPr lang="it-IT" dirty="0"/>
              <a:t> železnice, </a:t>
            </a:r>
            <a:r>
              <a:rPr lang="cs-CZ" dirty="0"/>
              <a:t>vysokorychlostní tratě, </a:t>
            </a:r>
            <a:r>
              <a:rPr lang="it-IT" dirty="0"/>
              <a:t>tramvaje, metro, trolejbusy a lanovky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F50FFA6-CEB7-4569-BBED-506DD512EFA0}"/>
              </a:ext>
            </a:extLst>
          </p:cNvPr>
          <p:cNvSpPr txBox="1"/>
          <p:nvPr/>
        </p:nvSpPr>
        <p:spPr>
          <a:xfrm>
            <a:off x="4630921" y="3591505"/>
            <a:ext cx="1301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CIVILNÍ LETECKÉ STAVBY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43184D3-D910-4BFD-9BAC-8D638428C5B1}"/>
              </a:ext>
            </a:extLst>
          </p:cNvPr>
          <p:cNvSpPr txBox="1"/>
          <p:nvPr/>
        </p:nvSpPr>
        <p:spPr>
          <a:xfrm>
            <a:off x="6259461" y="3501830"/>
            <a:ext cx="18549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ELEKTRÁRNY</a:t>
            </a:r>
            <a:r>
              <a:rPr lang="cs-CZ" dirty="0"/>
              <a:t> </a:t>
            </a:r>
            <a:r>
              <a:rPr lang="cs-CZ" sz="1400" dirty="0"/>
              <a:t>výkon nad 100 MW</a:t>
            </a:r>
          </a:p>
          <a:p>
            <a:pPr algn="ctr"/>
            <a:r>
              <a:rPr lang="cs-CZ" b="1" dirty="0"/>
              <a:t>FOTOVOLTAICKÉ ELEKTRÁRNY</a:t>
            </a:r>
            <a:r>
              <a:rPr lang="cs-CZ" sz="1400" dirty="0"/>
              <a:t> výkon nad 5 MW</a:t>
            </a:r>
          </a:p>
          <a:p>
            <a:pPr algn="ctr"/>
            <a:r>
              <a:rPr lang="cs-CZ" sz="1600" b="1" dirty="0"/>
              <a:t>OBNOVITELNÉ ZDROJE ENERGIE </a:t>
            </a:r>
            <a:r>
              <a:rPr lang="cs-CZ" sz="1400" dirty="0"/>
              <a:t>nad 1 MW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D9A4780-5443-4ADB-8717-7397B3F7C6C3}"/>
              </a:ext>
            </a:extLst>
          </p:cNvPr>
          <p:cNvSpPr txBox="1"/>
          <p:nvPr/>
        </p:nvSpPr>
        <p:spPr>
          <a:xfrm>
            <a:off x="8071563" y="3533692"/>
            <a:ext cx="1942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PRODUKTOVODY</a:t>
            </a:r>
          </a:p>
          <a:p>
            <a:pPr algn="ctr"/>
            <a:r>
              <a:rPr lang="cs-CZ" b="1" dirty="0"/>
              <a:t>STAVBY PŘENOSOVÉ A PŘEPRAVNÍ SOUSTAVY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111A320-A254-49A8-9649-81EBFAACA603}"/>
              </a:ext>
            </a:extLst>
          </p:cNvPr>
          <p:cNvSpPr txBox="1"/>
          <p:nvPr/>
        </p:nvSpPr>
        <p:spPr>
          <a:xfrm>
            <a:off x="10150625" y="3533692"/>
            <a:ext cx="1741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STAVBY AREÁLU JADERNÉHO ZAŘÍZENÍ</a:t>
            </a:r>
          </a:p>
          <a:p>
            <a:pPr algn="ctr"/>
            <a:r>
              <a:rPr lang="cs-CZ" b="1" dirty="0"/>
              <a:t>STAVBY K NAKLÁDÁNÍ S VÝBUŠNINAMI</a:t>
            </a:r>
          </a:p>
        </p:txBody>
      </p:sp>
    </p:spTree>
    <p:extLst>
      <p:ext uri="{BB962C8B-B14F-4D97-AF65-F5344CB8AC3E}">
        <p14:creationId xmlns:p14="http://schemas.microsoft.com/office/powerpoint/2010/main" val="15785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A87E4-435D-491F-A062-1893BDED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602" y="1666068"/>
            <a:ext cx="10013197" cy="1699109"/>
          </a:xfrm>
        </p:spPr>
        <p:txBody>
          <a:bodyPr>
            <a:normAutofit lnSpcReduction="10000"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Příslušné k vydání územního rozhodnutí o umístění stavby jsou stavební úřady obecné (KÚ, ORP,….) </a:t>
            </a:r>
          </a:p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Např.: v případě dálnic byl silničním správním úřadem, respektive speciálním stavebním úřadem, Ministerstvo dopravy</a:t>
            </a:r>
          </a:p>
          <a:p>
            <a:endParaRPr lang="cs-CZ" sz="2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2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4CCC273-4D39-4FA4-ADD1-3CCFB3FA40E9}"/>
              </a:ext>
            </a:extLst>
          </p:cNvPr>
          <p:cNvSpPr txBox="1">
            <a:spLocks/>
          </p:cNvSpPr>
          <p:nvPr/>
        </p:nvSpPr>
        <p:spPr>
          <a:xfrm>
            <a:off x="1513667" y="7749"/>
            <a:ext cx="10678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</a:rPr>
              <a:t>Stavební řízení do roku 2023</a:t>
            </a:r>
            <a:endParaRPr lang="cs-CZ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B82A9CD-5FD9-4C2A-A4E4-59FBCC5A8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901453"/>
              </p:ext>
            </p:extLst>
          </p:nvPr>
        </p:nvGraphicFramePr>
        <p:xfrm>
          <a:off x="1513667" y="4130297"/>
          <a:ext cx="8924441" cy="208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47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FBA91-22AB-4675-9C48-959D9F87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466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</a:rPr>
              <a:t>Nově dvě řízení v jednom</a:t>
            </a:r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F24659F-AFEE-4BAE-BF6D-91707B3F10B4}"/>
              </a:ext>
            </a:extLst>
          </p:cNvPr>
          <p:cNvGrpSpPr/>
          <p:nvPr/>
        </p:nvGrpSpPr>
        <p:grpSpPr>
          <a:xfrm>
            <a:off x="3077318" y="954343"/>
            <a:ext cx="1823271" cy="1755500"/>
            <a:chOff x="1255303" y="0"/>
            <a:chExt cx="1823271" cy="1755500"/>
          </a:xfrm>
          <a:scene3d>
            <a:camera prst="orthographicFront"/>
            <a:lightRig rig="flat" dir="t"/>
          </a:scene3d>
        </p:grpSpPr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E363DBF8-6D5C-4C07-ADED-7B1390A058CC}"/>
                </a:ext>
              </a:extLst>
            </p:cNvPr>
            <p:cNvSpPr/>
            <p:nvPr/>
          </p:nvSpPr>
          <p:spPr>
            <a:xfrm>
              <a:off x="1255303" y="0"/>
              <a:ext cx="1823271" cy="175550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ál 4">
              <a:extLst>
                <a:ext uri="{FF2B5EF4-FFF2-40B4-BE49-F238E27FC236}">
                  <a16:creationId xmlns:a16="http://schemas.microsoft.com/office/drawing/2014/main" id="{2298C0BA-5BC9-4A00-929C-16F6979AE565}"/>
                </a:ext>
              </a:extLst>
            </p:cNvPr>
            <p:cNvSpPr txBox="1"/>
            <p:nvPr/>
          </p:nvSpPr>
          <p:spPr>
            <a:xfrm>
              <a:off x="1522315" y="257087"/>
              <a:ext cx="1289247" cy="12413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200" kern="1200" dirty="0"/>
                <a:t>Územní rozhodnutí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85A20456-03A0-4F85-9706-3FD1DB5C7D4D}"/>
              </a:ext>
            </a:extLst>
          </p:cNvPr>
          <p:cNvGrpSpPr/>
          <p:nvPr/>
        </p:nvGrpSpPr>
        <p:grpSpPr>
          <a:xfrm>
            <a:off x="6558390" y="966845"/>
            <a:ext cx="1905932" cy="1801703"/>
            <a:chOff x="6261726" y="0"/>
            <a:chExt cx="1905932" cy="1801703"/>
          </a:xfrm>
          <a:scene3d>
            <a:camera prst="orthographicFront"/>
            <a:lightRig rig="flat" dir="t"/>
          </a:scene3d>
        </p:grpSpPr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C34E716B-5BBE-4777-BFB7-B8AE128DB240}"/>
                </a:ext>
              </a:extLst>
            </p:cNvPr>
            <p:cNvSpPr/>
            <p:nvPr/>
          </p:nvSpPr>
          <p:spPr>
            <a:xfrm>
              <a:off x="6261726" y="0"/>
              <a:ext cx="1905932" cy="180170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ál 4">
              <a:extLst>
                <a:ext uri="{FF2B5EF4-FFF2-40B4-BE49-F238E27FC236}">
                  <a16:creationId xmlns:a16="http://schemas.microsoft.com/office/drawing/2014/main" id="{E51F252D-1BAE-4770-8A03-BC7524D818FD}"/>
                </a:ext>
              </a:extLst>
            </p:cNvPr>
            <p:cNvSpPr txBox="1"/>
            <p:nvPr/>
          </p:nvSpPr>
          <p:spPr>
            <a:xfrm>
              <a:off x="6540843" y="263853"/>
              <a:ext cx="1347698" cy="12739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200" kern="1200" dirty="0"/>
                <a:t>Stavební povolení</a:t>
              </a:r>
            </a:p>
          </p:txBody>
        </p:sp>
      </p:grp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9995FCA6-19B8-4A91-A497-38B6AEEF1DC1}"/>
              </a:ext>
            </a:extLst>
          </p:cNvPr>
          <p:cNvSpPr/>
          <p:nvPr/>
        </p:nvSpPr>
        <p:spPr>
          <a:xfrm>
            <a:off x="4221172" y="5762823"/>
            <a:ext cx="2935336" cy="100513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DESÚ</a:t>
            </a:r>
            <a:endParaRPr lang="cs-CZ" b="1" dirty="0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1E1358D-FE90-4E01-9CCB-884EA2286D56}"/>
              </a:ext>
            </a:extLst>
          </p:cNvPr>
          <p:cNvCxnSpPr>
            <a:cxnSpLocks/>
          </p:cNvCxnSpPr>
          <p:nvPr/>
        </p:nvCxnSpPr>
        <p:spPr>
          <a:xfrm>
            <a:off x="4412418" y="2738620"/>
            <a:ext cx="689787" cy="1193972"/>
          </a:xfrm>
          <a:prstGeom prst="straightConnector1">
            <a:avLst/>
          </a:prstGeom>
          <a:ln w="114300" cap="flat" cmpd="sng" algn="ctr">
            <a:solidFill>
              <a:schemeClr val="accent1"/>
            </a:solidFill>
            <a:prstDash val="solid"/>
            <a:round/>
            <a:headEnd type="none" w="lg" len="lg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B8E39BC8-72A6-4475-8F36-190717881403}"/>
              </a:ext>
            </a:extLst>
          </p:cNvPr>
          <p:cNvGrpSpPr/>
          <p:nvPr/>
        </p:nvGrpSpPr>
        <p:grpSpPr>
          <a:xfrm>
            <a:off x="4735119" y="3902663"/>
            <a:ext cx="1823271" cy="1755500"/>
            <a:chOff x="1255303" y="0"/>
            <a:chExt cx="1823271" cy="1755500"/>
          </a:xfrm>
          <a:scene3d>
            <a:camera prst="orthographicFront"/>
            <a:lightRig rig="flat" dir="t"/>
          </a:scene3d>
        </p:grpSpPr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3916B6FC-8DB3-44B9-8734-D9E86F1E0638}"/>
                </a:ext>
              </a:extLst>
            </p:cNvPr>
            <p:cNvSpPr/>
            <p:nvPr/>
          </p:nvSpPr>
          <p:spPr>
            <a:xfrm>
              <a:off x="1255303" y="0"/>
              <a:ext cx="1823271" cy="175550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ál 4">
              <a:extLst>
                <a:ext uri="{FF2B5EF4-FFF2-40B4-BE49-F238E27FC236}">
                  <a16:creationId xmlns:a16="http://schemas.microsoft.com/office/drawing/2014/main" id="{F2E91DD2-816F-4DA0-B280-B22F087E9EEF}"/>
                </a:ext>
              </a:extLst>
            </p:cNvPr>
            <p:cNvSpPr txBox="1"/>
            <p:nvPr/>
          </p:nvSpPr>
          <p:spPr>
            <a:xfrm>
              <a:off x="1522315" y="257087"/>
              <a:ext cx="1289247" cy="12413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200" kern="1200" dirty="0"/>
                <a:t>Povolení záměru</a:t>
              </a:r>
            </a:p>
          </p:txBody>
        </p:sp>
      </p:grp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73A172B-547B-497B-A5C4-72C154C826E6}"/>
              </a:ext>
            </a:extLst>
          </p:cNvPr>
          <p:cNvCxnSpPr>
            <a:cxnSpLocks/>
          </p:cNvCxnSpPr>
          <p:nvPr/>
        </p:nvCxnSpPr>
        <p:spPr>
          <a:xfrm flipH="1">
            <a:off x="6159077" y="2717281"/>
            <a:ext cx="838478" cy="1292080"/>
          </a:xfrm>
          <a:prstGeom prst="straightConnector1">
            <a:avLst/>
          </a:prstGeom>
          <a:ln w="114300" cap="flat" cmpd="sng" algn="ctr">
            <a:solidFill>
              <a:schemeClr val="accent1"/>
            </a:solidFill>
            <a:prstDash val="solid"/>
            <a:round/>
            <a:headEnd type="none" w="lg" len="lg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9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187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Stavební řízení pro vyhrazené stavby podle NSZ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Jeden úřad pro územní řízení a povolování staveb </a:t>
            </a:r>
            <a:r>
              <a:rPr lang="cs-CZ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(tj. dnešní územní a stavební řízení)  - 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jedno řízení na DESÚ</a:t>
            </a:r>
          </a:p>
          <a:p>
            <a:pPr marL="0" lvl="0" indent="0">
              <a:buNone/>
            </a:pPr>
            <a:endParaRPr lang="cs-CZ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Zahájená (běžící) územní řízení na krajích a ORP zde budou dokončena, stavebním úřadem pro vydání stavebního povolení už bude DESÚ.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77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79C6B-C5F7-4B02-9D73-E138D10A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48" y="365125"/>
            <a:ext cx="10624088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Odvolání</a:t>
            </a:r>
            <a:endParaRPr lang="cs-CZ" sz="4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D8B80B-CAA3-4D2A-81E6-A290320E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088" y="1825625"/>
            <a:ext cx="9873712" cy="445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effectLst/>
                <a:latin typeface="Calibri"/>
                <a:ea typeface="Calibri"/>
                <a:cs typeface="Calibri"/>
              </a:rPr>
              <a:t>DESÚ je odvolacím správním orgánem</a:t>
            </a:r>
            <a:r>
              <a:rPr lang="cs-CZ" b="1" dirty="0">
                <a:latin typeface="Calibri"/>
                <a:ea typeface="Calibri"/>
                <a:cs typeface="Calibri"/>
              </a:rPr>
              <a:t> </a:t>
            </a:r>
            <a:r>
              <a:rPr lang="cs-CZ" b="1" dirty="0">
                <a:effectLst/>
                <a:latin typeface="Calibri"/>
                <a:ea typeface="Calibri"/>
                <a:cs typeface="Calibri"/>
              </a:rPr>
              <a:t>proti rozhodnutím krajských stavebních úřadů pro nevyhrazené stavby dopravní a energetické infrastruktury</a:t>
            </a:r>
            <a:endParaRPr lang="cs-CZ" b="1" dirty="0">
              <a:latin typeface="Calibri"/>
              <a:ea typeface="Calibri"/>
              <a:cs typeface="Calibri"/>
            </a:endParaRPr>
          </a:p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 samospráv převezme nová vyvlastňovací řízení pro vyhrazené stavby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 krajských hygienických stanic převezme posuzování ochrany veřejného zdraví u nově zahajovaných vyhrazených staveb</a:t>
            </a:r>
          </a:p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</a:rPr>
              <a:t>Odvolacím orgánem proti rozhodnutí DESÚ bude Ministerstvo dopravy (dopravní stavby) a Ministerstvo průmyslu a obchodu (energetické stavby)</a:t>
            </a:r>
            <a:endParaRPr lang="cs-CZ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2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AC2F8-4EE5-FB77-CD98-3F1565D4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92" y="365125"/>
            <a:ext cx="9920207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Soustava „nové“ stavební správy</a:t>
            </a:r>
          </a:p>
        </p:txBody>
      </p:sp>
      <p:sp>
        <p:nvSpPr>
          <p:cNvPr id="5" name="Obdélník 2">
            <a:extLst>
              <a:ext uri="{FF2B5EF4-FFF2-40B4-BE49-F238E27FC236}">
                <a16:creationId xmlns:a16="http://schemas.microsoft.com/office/drawing/2014/main" id="{F7FFDB35-2D3D-F84B-E103-7BF11A190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780" y="1697848"/>
            <a:ext cx="2781768" cy="1039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MMR</a:t>
            </a:r>
          </a:p>
          <a:p>
            <a:pPr marL="72000" marR="0" lvl="0" indent="-72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nadřízeným orgánem KÚ</a:t>
            </a:r>
            <a:endParaRPr lang="cs-CZ" altLang="cs-CZ" sz="1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0" marR="0" lvl="0" indent="-72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odvolacím orgánem KÚ</a:t>
            </a:r>
          </a:p>
          <a:p>
            <a:pPr marL="72000" marR="0" lvl="0" indent="-72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metodika NSZ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bdélník 11">
            <a:extLst>
              <a:ext uri="{FF2B5EF4-FFF2-40B4-BE49-F238E27FC236}">
                <a16:creationId xmlns:a16="http://schemas.microsoft.com/office/drawing/2014/main" id="{45839FB8-704A-02D1-2D0F-CEF65DEB4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657" y="4542517"/>
            <a:ext cx="5483207" cy="465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Krajský stavební úřad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Obdélník 14">
            <a:extLst>
              <a:ext uri="{FF2B5EF4-FFF2-40B4-BE49-F238E27FC236}">
                <a16:creationId xmlns:a16="http://schemas.microsoft.com/office/drawing/2014/main" id="{8743797A-B783-6598-D52B-C0567C5B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787" y="5476448"/>
            <a:ext cx="5442948" cy="887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Obecní stavební úřad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obecní úřady obcí s rozšířenou působností – ex lege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pověřené obecní úřady a obecní úřady</a:t>
            </a:r>
            <a:r>
              <a:rPr lang="cs-CZ" alt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stanoví vyhláška MMR</a:t>
            </a:r>
            <a:endParaRPr kumimoji="0" lang="cs-CZ" altLang="cs-CZ" sz="18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Obdélník 5">
            <a:extLst>
              <a:ext uri="{FF2B5EF4-FFF2-40B4-BE49-F238E27FC236}">
                <a16:creationId xmlns:a16="http://schemas.microsoft.com/office/drawing/2014/main" id="{34391CB7-7B23-171D-609A-EBE3CD76D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244" y="3197541"/>
            <a:ext cx="5776714" cy="876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Dopravní a energetický stavební úřad</a:t>
            </a:r>
          </a:p>
          <a:p>
            <a:pPr marL="72000" marR="0" lvl="0" indent="-72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400" dirty="0">
                <a:latin typeface="Arial" panose="020B0604020202020204" pitchFamily="34" charset="0"/>
              </a:rPr>
              <a:t>prvostupňové vyvlastnění a postupy dle NSZ u vyhrazených staveb</a:t>
            </a:r>
          </a:p>
          <a:p>
            <a:pPr marL="72000" marR="0" lvl="0" indent="-72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400" dirty="0">
                <a:latin typeface="Arial" panose="020B0604020202020204" pitchFamily="34" charset="0"/>
              </a:rPr>
              <a:t>odvolací orgán KÚ ve vztahu k energetickým a dopravním stavbám</a:t>
            </a:r>
            <a:endParaRPr kumimoji="0" lang="cs-CZ" altLang="cs-CZ" sz="14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FC73A56-7BBF-7376-451B-019867264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261" y="-1297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E785ED3-0E76-BFF8-5D97-19E8F1A7F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261" y="-26529"/>
            <a:ext cx="81387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00925" algn="l"/>
                <a:tab pos="787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400925" algn="l"/>
                <a:tab pos="787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400925" algn="l"/>
                <a:tab pos="787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400925" algn="l"/>
                <a:tab pos="787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400925" algn="l"/>
                <a:tab pos="787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00925" algn="l"/>
                <a:tab pos="787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00925" algn="l"/>
                <a:tab pos="787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00925" algn="l"/>
                <a:tab pos="787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00925" algn="l"/>
                <a:tab pos="787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00925" algn="l"/>
                <a:tab pos="7877175" algn="l"/>
              </a:tabLst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00925" algn="l"/>
                <a:tab pos="7877175" algn="l"/>
              </a:tabLst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00925" algn="l"/>
                <a:tab pos="7877175" algn="l"/>
              </a:tabLst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00925" algn="l"/>
                <a:tab pos="7877175" algn="l"/>
              </a:tabLst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42E0C281-58CC-C877-A4DA-B13730AAA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261" y="784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9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cs-CZ" altLang="cs-CZ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BE4091A5-C5E1-CBB1-B1A4-E7B0AF50C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261" y="784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692E300C-7B9E-D672-1D62-9DF248E29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468" y="7846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701AA22-1E4B-9A12-A30B-864F489D2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261" y="12418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bdélník 2">
            <a:extLst>
              <a:ext uri="{FF2B5EF4-FFF2-40B4-BE49-F238E27FC236}">
                <a16:creationId xmlns:a16="http://schemas.microsoft.com/office/drawing/2014/main" id="{D091BD46-1AB8-D6DA-ABD0-49BA204DA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244" y="1697849"/>
            <a:ext cx="2952328" cy="10397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1" i="0" u="none" strike="noStrike" cap="none" normalizeH="0" baseline="0" dirty="0">
              <a:ln>
                <a:noFill/>
              </a:ln>
              <a:solidFill>
                <a:srgbClr val="E7E6E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MD</a:t>
            </a:r>
          </a:p>
          <a:p>
            <a:pPr marL="72000" marR="0" lvl="0" indent="-36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nadřízeným orgánem DESÚ</a:t>
            </a:r>
            <a:endParaRPr lang="cs-CZ" alt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marR="0" lvl="0" indent="-36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odvolacím orgánem DESÚ pro dopravní stavby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Obdélník 2">
            <a:extLst>
              <a:ext uri="{FF2B5EF4-FFF2-40B4-BE49-F238E27FC236}">
                <a16:creationId xmlns:a16="http://schemas.microsoft.com/office/drawing/2014/main" id="{D8230B45-7231-27BA-CEE2-1D2906B4B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268" y="1684636"/>
            <a:ext cx="2685690" cy="1039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MPO</a:t>
            </a:r>
          </a:p>
          <a:p>
            <a:pPr marL="72000" indent="-720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odvolacím orgánem DESÚ pro energetické stavby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400" b="1" dirty="0">
              <a:solidFill>
                <a:srgbClr val="E7E6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Šipka: nahoru 17">
            <a:extLst>
              <a:ext uri="{FF2B5EF4-FFF2-40B4-BE49-F238E27FC236}">
                <a16:creationId xmlns:a16="http://schemas.microsoft.com/office/drawing/2014/main" id="{11FE0F47-5032-CC57-14D2-DE8E953146E7}"/>
              </a:ext>
            </a:extLst>
          </p:cNvPr>
          <p:cNvSpPr/>
          <p:nvPr/>
        </p:nvSpPr>
        <p:spPr>
          <a:xfrm>
            <a:off x="8721106" y="2806811"/>
            <a:ext cx="318014" cy="3189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Šipka: nahoru 18">
            <a:extLst>
              <a:ext uri="{FF2B5EF4-FFF2-40B4-BE49-F238E27FC236}">
                <a16:creationId xmlns:a16="http://schemas.microsoft.com/office/drawing/2014/main" id="{009187F6-9A2A-9F13-5542-116AF71B269E}"/>
              </a:ext>
            </a:extLst>
          </p:cNvPr>
          <p:cNvSpPr/>
          <p:nvPr/>
        </p:nvSpPr>
        <p:spPr>
          <a:xfrm>
            <a:off x="5763401" y="2797286"/>
            <a:ext cx="318014" cy="3189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Šipka: nahoru 19">
            <a:extLst>
              <a:ext uri="{FF2B5EF4-FFF2-40B4-BE49-F238E27FC236}">
                <a16:creationId xmlns:a16="http://schemas.microsoft.com/office/drawing/2014/main" id="{47CB09FF-0FFA-618A-FF10-FB7689FFFCD3}"/>
              </a:ext>
            </a:extLst>
          </p:cNvPr>
          <p:cNvSpPr/>
          <p:nvPr/>
        </p:nvSpPr>
        <p:spPr>
          <a:xfrm>
            <a:off x="7367644" y="4170756"/>
            <a:ext cx="318014" cy="3294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Šipka: nahoru 20">
            <a:extLst>
              <a:ext uri="{FF2B5EF4-FFF2-40B4-BE49-F238E27FC236}">
                <a16:creationId xmlns:a16="http://schemas.microsoft.com/office/drawing/2014/main" id="{F6746F68-1480-9C52-379F-458E81EB466A}"/>
              </a:ext>
            </a:extLst>
          </p:cNvPr>
          <p:cNvSpPr/>
          <p:nvPr/>
        </p:nvSpPr>
        <p:spPr>
          <a:xfrm>
            <a:off x="3606221" y="2862444"/>
            <a:ext cx="318014" cy="15606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Šipka: nahoru 21">
            <a:extLst>
              <a:ext uri="{FF2B5EF4-FFF2-40B4-BE49-F238E27FC236}">
                <a16:creationId xmlns:a16="http://schemas.microsoft.com/office/drawing/2014/main" id="{2C9B7C2D-727E-105F-8028-5EEF303F21FF}"/>
              </a:ext>
            </a:extLst>
          </p:cNvPr>
          <p:cNvSpPr/>
          <p:nvPr/>
        </p:nvSpPr>
        <p:spPr>
          <a:xfrm>
            <a:off x="5687253" y="5079940"/>
            <a:ext cx="342071" cy="3241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7207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475</Words>
  <Application>Microsoft Office PowerPoint</Application>
  <PresentationFormat>Širokoúhlá obrazovka</PresentationFormat>
  <Paragraphs>80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Prezentace aplikace PowerPoint</vt:lpstr>
      <vt:lpstr>Základní představení DESÚ</vt:lpstr>
      <vt:lpstr>DESÚ – pobočky </vt:lpstr>
      <vt:lpstr>Specializace na „vyhrazené“ dopravní a energetické stavby</vt:lpstr>
      <vt:lpstr>Prezentace aplikace PowerPoint</vt:lpstr>
      <vt:lpstr>Nově dvě řízení v jednom</vt:lpstr>
      <vt:lpstr>Stavební řízení pro vyhrazené stavby podle NSZ </vt:lpstr>
      <vt:lpstr>Odvolání</vt:lpstr>
      <vt:lpstr>Soustava „nové“ stavební správy</vt:lpstr>
      <vt:lpstr>Příklady aktuálně řešených staveb</vt:lpstr>
      <vt:lpstr>Příklady chystaných staveb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Kozák Martin</dc:creator>
  <cp:lastModifiedBy>Stadler Jakub Mgr.</cp:lastModifiedBy>
  <cp:revision>66</cp:revision>
  <cp:lastPrinted>2023-09-06T05:40:08Z</cp:lastPrinted>
  <dcterms:created xsi:type="dcterms:W3CDTF">2023-03-12T15:38:19Z</dcterms:created>
  <dcterms:modified xsi:type="dcterms:W3CDTF">2024-02-07T09:36:00Z</dcterms:modified>
</cp:coreProperties>
</file>