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7" r:id="rId2"/>
    <p:sldId id="292" r:id="rId3"/>
    <p:sldId id="268" r:id="rId4"/>
    <p:sldId id="304" r:id="rId5"/>
    <p:sldId id="309" r:id="rId6"/>
    <p:sldId id="311" r:id="rId7"/>
    <p:sldId id="308" r:id="rId8"/>
    <p:sldId id="305" r:id="rId9"/>
    <p:sldId id="267" r:id="rId10"/>
    <p:sldId id="307" r:id="rId11"/>
    <p:sldId id="312" r:id="rId12"/>
    <p:sldId id="280" r:id="rId13"/>
  </p:sldIdLst>
  <p:sldSz cx="12192000" cy="6858000"/>
  <p:notesSz cx="6810375" cy="99425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362A2"/>
    <a:srgbClr val="A8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7224EDB-7678-4BA0-A383-2A43DE67266A}" v="218" dt="2024-02-07T09:35:51.732"/>
    <p1510:client id="{C9573681-B41D-6EE9-FA6A-57E9B53C4438}" v="13" dt="2024-02-06T14:11:40.72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5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02" y="3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tin.kozak@desu.gov.cz" userId="S::urn:spo:guest#martin.kozak@desu.gov.cz::" providerId="AD" clId="Web-{1806221C-D71A-4B90-9A06-FDF8963EBFD0}"/>
    <pc:docChg chg="modSld">
      <pc:chgData name="martin.kozak@desu.gov.cz" userId="S::urn:spo:guest#martin.kozak@desu.gov.cz::" providerId="AD" clId="Web-{1806221C-D71A-4B90-9A06-FDF8963EBFD0}" dt="2024-02-02T06:19:18.605" v="28" actId="20577"/>
      <pc:docMkLst>
        <pc:docMk/>
      </pc:docMkLst>
      <pc:sldChg chg="addSp delSp modSp">
        <pc:chgData name="martin.kozak@desu.gov.cz" userId="S::urn:spo:guest#martin.kozak@desu.gov.cz::" providerId="AD" clId="Web-{1806221C-D71A-4B90-9A06-FDF8963EBFD0}" dt="2024-02-02T06:19:18.605" v="28" actId="20577"/>
        <pc:sldMkLst>
          <pc:docMk/>
          <pc:sldMk cId="1389371721" sldId="307"/>
        </pc:sldMkLst>
        <pc:spChg chg="mod">
          <ac:chgData name="martin.kozak@desu.gov.cz" userId="S::urn:spo:guest#martin.kozak@desu.gov.cz::" providerId="AD" clId="Web-{1806221C-D71A-4B90-9A06-FDF8963EBFD0}" dt="2024-02-02T06:19:18.605" v="28" actId="20577"/>
          <ac:spMkLst>
            <pc:docMk/>
            <pc:sldMk cId="1389371721" sldId="307"/>
            <ac:spMk id="3" creationId="{D34C4FF1-F719-41C3-AF15-7AC1237A16CB}"/>
          </ac:spMkLst>
        </pc:spChg>
        <pc:graphicFrameChg chg="add del mod">
          <ac:chgData name="martin.kozak@desu.gov.cz" userId="S::urn:spo:guest#martin.kozak@desu.gov.cz::" providerId="AD" clId="Web-{1806221C-D71A-4B90-9A06-FDF8963EBFD0}" dt="2024-02-02T06:18:42.182" v="19"/>
          <ac:graphicFrameMkLst>
            <pc:docMk/>
            <pc:sldMk cId="1389371721" sldId="307"/>
            <ac:graphicFrameMk id="5" creationId="{A302EE4E-245A-DC0C-CD12-06C8926ECBD0}"/>
          </ac:graphicFrameMkLst>
        </pc:graphicFrameChg>
        <pc:graphicFrameChg chg="add del mod">
          <ac:chgData name="martin.kozak@desu.gov.cz" userId="S::urn:spo:guest#martin.kozak@desu.gov.cz::" providerId="AD" clId="Web-{1806221C-D71A-4B90-9A06-FDF8963EBFD0}" dt="2024-02-02T06:18:56.088" v="21"/>
          <ac:graphicFrameMkLst>
            <pc:docMk/>
            <pc:sldMk cId="1389371721" sldId="307"/>
            <ac:graphicFrameMk id="7" creationId="{F94A647D-3A19-0E80-5040-2A556E439C90}"/>
          </ac:graphicFrameMkLst>
        </pc:graphicFrameChg>
      </pc:sldChg>
    </pc:docChg>
  </pc:docChgLst>
  <pc:docChgLst>
    <pc:chgData name="Stadler Jakub Mgr." userId="334c34f9-5379-46fe-b578-56f8ee4f9fff" providerId="ADAL" clId="{27224EDB-7678-4BA0-A383-2A43DE67266A}"/>
    <pc:docChg chg="undo custSel addSld modSld">
      <pc:chgData name="Stadler Jakub Mgr." userId="334c34f9-5379-46fe-b578-56f8ee4f9fff" providerId="ADAL" clId="{27224EDB-7678-4BA0-A383-2A43DE67266A}" dt="2024-02-06T11:59:15.935" v="1032" actId="20577"/>
      <pc:docMkLst>
        <pc:docMk/>
      </pc:docMkLst>
      <pc:sldChg chg="modSp mod">
        <pc:chgData name="Stadler Jakub Mgr." userId="334c34f9-5379-46fe-b578-56f8ee4f9fff" providerId="ADAL" clId="{27224EDB-7678-4BA0-A383-2A43DE67266A}" dt="2024-02-01T13:42:12.119" v="201" actId="6549"/>
        <pc:sldMkLst>
          <pc:docMk/>
          <pc:sldMk cId="517720741" sldId="267"/>
        </pc:sldMkLst>
        <pc:spChg chg="mod">
          <ac:chgData name="Stadler Jakub Mgr." userId="334c34f9-5379-46fe-b578-56f8ee4f9fff" providerId="ADAL" clId="{27224EDB-7678-4BA0-A383-2A43DE67266A}" dt="2024-02-01T13:41:59.343" v="197" actId="6549"/>
          <ac:spMkLst>
            <pc:docMk/>
            <pc:sldMk cId="517720741" sldId="267"/>
            <ac:spMk id="5" creationId="{F7FFDB35-2D3D-F84B-E103-7BF11A19067E}"/>
          </ac:spMkLst>
        </pc:spChg>
        <pc:spChg chg="mod">
          <ac:chgData name="Stadler Jakub Mgr." userId="334c34f9-5379-46fe-b578-56f8ee4f9fff" providerId="ADAL" clId="{27224EDB-7678-4BA0-A383-2A43DE67266A}" dt="2024-02-01T13:42:12.119" v="201" actId="6549"/>
          <ac:spMkLst>
            <pc:docMk/>
            <pc:sldMk cId="517720741" sldId="267"/>
            <ac:spMk id="16" creationId="{D091BD46-1AB8-D6DA-ABD0-49BA204DAE63}"/>
          </ac:spMkLst>
        </pc:spChg>
      </pc:sldChg>
      <pc:sldChg chg="modSp mod">
        <pc:chgData name="Stadler Jakub Mgr." userId="334c34f9-5379-46fe-b578-56f8ee4f9fff" providerId="ADAL" clId="{27224EDB-7678-4BA0-A383-2A43DE67266A}" dt="2024-02-06T11:59:15.935" v="1032" actId="20577"/>
        <pc:sldMkLst>
          <pc:docMk/>
          <pc:sldMk cId="597323436" sldId="280"/>
        </pc:sldMkLst>
        <pc:spChg chg="mod">
          <ac:chgData name="Stadler Jakub Mgr." userId="334c34f9-5379-46fe-b578-56f8ee4f9fff" providerId="ADAL" clId="{27224EDB-7678-4BA0-A383-2A43DE67266A}" dt="2024-02-06T11:59:15.935" v="1032" actId="20577"/>
          <ac:spMkLst>
            <pc:docMk/>
            <pc:sldMk cId="597323436" sldId="280"/>
            <ac:spMk id="2" creationId="{C2B5580D-54CE-0A4F-8E9C-3A78967AE31E}"/>
          </ac:spMkLst>
        </pc:spChg>
      </pc:sldChg>
      <pc:sldChg chg="addSp modSp mod">
        <pc:chgData name="Stadler Jakub Mgr." userId="334c34f9-5379-46fe-b578-56f8ee4f9fff" providerId="ADAL" clId="{27224EDB-7678-4BA0-A383-2A43DE67266A}" dt="2024-02-06T09:27:56.181" v="948" actId="1076"/>
        <pc:sldMkLst>
          <pc:docMk/>
          <pc:sldMk cId="157857076" sldId="304"/>
        </pc:sldMkLst>
        <pc:spChg chg="mod">
          <ac:chgData name="Stadler Jakub Mgr." userId="334c34f9-5379-46fe-b578-56f8ee4f9fff" providerId="ADAL" clId="{27224EDB-7678-4BA0-A383-2A43DE67266A}" dt="2024-02-06T09:26:50.978" v="905" actId="114"/>
          <ac:spMkLst>
            <pc:docMk/>
            <pc:sldMk cId="157857076" sldId="304"/>
            <ac:spMk id="3" creationId="{00000000-0000-0000-0000-000000000000}"/>
          </ac:spMkLst>
        </pc:spChg>
        <pc:spChg chg="add mod">
          <ac:chgData name="Stadler Jakub Mgr." userId="334c34f9-5379-46fe-b578-56f8ee4f9fff" providerId="ADAL" clId="{27224EDB-7678-4BA0-A383-2A43DE67266A}" dt="2024-02-06T09:09:52.893" v="844" actId="1076"/>
          <ac:spMkLst>
            <pc:docMk/>
            <pc:sldMk cId="157857076" sldId="304"/>
            <ac:spMk id="4" creationId="{9D6C45BF-DC58-4001-BFFC-38320165E31E}"/>
          </ac:spMkLst>
        </pc:spChg>
        <pc:spChg chg="add mod">
          <ac:chgData name="Stadler Jakub Mgr." userId="334c34f9-5379-46fe-b578-56f8ee4f9fff" providerId="ADAL" clId="{27224EDB-7678-4BA0-A383-2A43DE67266A}" dt="2024-02-06T09:25:28.214" v="880" actId="20577"/>
          <ac:spMkLst>
            <pc:docMk/>
            <pc:sldMk cId="157857076" sldId="304"/>
            <ac:spMk id="10" creationId="{982F0034-405F-4E48-BE90-A1316307E33A}"/>
          </ac:spMkLst>
        </pc:spChg>
        <pc:spChg chg="add mod">
          <ac:chgData name="Stadler Jakub Mgr." userId="334c34f9-5379-46fe-b578-56f8ee4f9fff" providerId="ADAL" clId="{27224EDB-7678-4BA0-A383-2A43DE67266A}" dt="2024-02-06T09:09:56.208" v="846" actId="1076"/>
          <ac:spMkLst>
            <pc:docMk/>
            <pc:sldMk cId="157857076" sldId="304"/>
            <ac:spMk id="11" creationId="{7F50FFA6-CEB7-4569-BBED-506DD512EFA0}"/>
          </ac:spMkLst>
        </pc:spChg>
        <pc:spChg chg="add mod">
          <ac:chgData name="Stadler Jakub Mgr." userId="334c34f9-5379-46fe-b578-56f8ee4f9fff" providerId="ADAL" clId="{27224EDB-7678-4BA0-A383-2A43DE67266A}" dt="2024-02-06T09:25:52.524" v="895" actId="122"/>
          <ac:spMkLst>
            <pc:docMk/>
            <pc:sldMk cId="157857076" sldId="304"/>
            <ac:spMk id="12" creationId="{C43184D3-D910-4BFD-9BAC-8D638428C5B1}"/>
          </ac:spMkLst>
        </pc:spChg>
        <pc:spChg chg="add mod">
          <ac:chgData name="Stadler Jakub Mgr." userId="334c34f9-5379-46fe-b578-56f8ee4f9fff" providerId="ADAL" clId="{27224EDB-7678-4BA0-A383-2A43DE67266A}" dt="2024-02-06T09:10:00.624" v="848" actId="1076"/>
          <ac:spMkLst>
            <pc:docMk/>
            <pc:sldMk cId="157857076" sldId="304"/>
            <ac:spMk id="13" creationId="{ED9A4780-5443-4ADB-8717-7397B3F7C6C3}"/>
          </ac:spMkLst>
        </pc:spChg>
        <pc:spChg chg="add mod">
          <ac:chgData name="Stadler Jakub Mgr." userId="334c34f9-5379-46fe-b578-56f8ee4f9fff" providerId="ADAL" clId="{27224EDB-7678-4BA0-A383-2A43DE67266A}" dt="2024-02-06T09:27:56.181" v="948" actId="1076"/>
          <ac:spMkLst>
            <pc:docMk/>
            <pc:sldMk cId="157857076" sldId="304"/>
            <ac:spMk id="14" creationId="{3111A320-A254-49A8-9649-81EBFAACA603}"/>
          </ac:spMkLst>
        </pc:spChg>
        <pc:picChg chg="mod">
          <ac:chgData name="Stadler Jakub Mgr." userId="334c34f9-5379-46fe-b578-56f8ee4f9fff" providerId="ADAL" clId="{27224EDB-7678-4BA0-A383-2A43DE67266A}" dt="2024-02-06T09:09:43.038" v="840" actId="1076"/>
          <ac:picMkLst>
            <pc:docMk/>
            <pc:sldMk cId="157857076" sldId="304"/>
            <ac:picMk id="5" creationId="{4D7FE676-42D3-4A98-BCD9-6B674E5D4480}"/>
          </ac:picMkLst>
        </pc:picChg>
        <pc:picChg chg="mod">
          <ac:chgData name="Stadler Jakub Mgr." userId="334c34f9-5379-46fe-b578-56f8ee4f9fff" providerId="ADAL" clId="{27224EDB-7678-4BA0-A383-2A43DE67266A}" dt="2024-02-06T09:09:46.446" v="842" actId="1076"/>
          <ac:picMkLst>
            <pc:docMk/>
            <pc:sldMk cId="157857076" sldId="304"/>
            <ac:picMk id="7" creationId="{ACAB9C52-7A80-42D3-8376-6E48395467FC}"/>
          </ac:picMkLst>
        </pc:picChg>
        <pc:picChg chg="mod">
          <ac:chgData name="Stadler Jakub Mgr." userId="334c34f9-5379-46fe-b578-56f8ee4f9fff" providerId="ADAL" clId="{27224EDB-7678-4BA0-A383-2A43DE67266A}" dt="2024-02-06T09:09:44.818" v="841" actId="1076"/>
          <ac:picMkLst>
            <pc:docMk/>
            <pc:sldMk cId="157857076" sldId="304"/>
            <ac:picMk id="8" creationId="{7E6360F2-0CD6-414C-9CB7-7987E52D7EDF}"/>
          </ac:picMkLst>
        </pc:picChg>
        <pc:picChg chg="mod">
          <ac:chgData name="Stadler Jakub Mgr." userId="334c34f9-5379-46fe-b578-56f8ee4f9fff" providerId="ADAL" clId="{27224EDB-7678-4BA0-A383-2A43DE67266A}" dt="2024-02-06T09:09:48.047" v="843" actId="1076"/>
          <ac:picMkLst>
            <pc:docMk/>
            <pc:sldMk cId="157857076" sldId="304"/>
            <ac:picMk id="9" creationId="{EEEC8F18-0A3C-481A-AC54-8BA9270793E7}"/>
          </ac:picMkLst>
        </pc:picChg>
      </pc:sldChg>
      <pc:sldChg chg="modSp mod">
        <pc:chgData name="Stadler Jakub Mgr." userId="334c34f9-5379-46fe-b578-56f8ee4f9fff" providerId="ADAL" clId="{27224EDB-7678-4BA0-A383-2A43DE67266A}" dt="2024-02-01T13:40:06.198" v="193" actId="20577"/>
        <pc:sldMkLst>
          <pc:docMk/>
          <pc:sldMk cId="758426912" sldId="305"/>
        </pc:sldMkLst>
        <pc:spChg chg="mod">
          <ac:chgData name="Stadler Jakub Mgr." userId="334c34f9-5379-46fe-b578-56f8ee4f9fff" providerId="ADAL" clId="{27224EDB-7678-4BA0-A383-2A43DE67266A}" dt="2024-02-01T13:40:06.198" v="193" actId="20577"/>
          <ac:spMkLst>
            <pc:docMk/>
            <pc:sldMk cId="758426912" sldId="305"/>
            <ac:spMk id="3" creationId="{40D8B80B-CAA3-4D2A-81E6-A290320ECB71}"/>
          </ac:spMkLst>
        </pc:spChg>
      </pc:sldChg>
      <pc:sldChg chg="modSp mod">
        <pc:chgData name="Stadler Jakub Mgr." userId="334c34f9-5379-46fe-b578-56f8ee4f9fff" providerId="ADAL" clId="{27224EDB-7678-4BA0-A383-2A43DE67266A}" dt="2024-02-06T11:56:11.967" v="1029" actId="6549"/>
        <pc:sldMkLst>
          <pc:docMk/>
          <pc:sldMk cId="1389371721" sldId="307"/>
        </pc:sldMkLst>
        <pc:spChg chg="mod">
          <ac:chgData name="Stadler Jakub Mgr." userId="334c34f9-5379-46fe-b578-56f8ee4f9fff" providerId="ADAL" clId="{27224EDB-7678-4BA0-A383-2A43DE67266A}" dt="2024-02-06T09:29:23.170" v="975" actId="20577"/>
          <ac:spMkLst>
            <pc:docMk/>
            <pc:sldMk cId="1389371721" sldId="307"/>
            <ac:spMk id="2" creationId="{7849D8FE-3378-4633-895A-47AE11142C09}"/>
          </ac:spMkLst>
        </pc:spChg>
        <pc:spChg chg="mod">
          <ac:chgData name="Stadler Jakub Mgr." userId="334c34f9-5379-46fe-b578-56f8ee4f9fff" providerId="ADAL" clId="{27224EDB-7678-4BA0-A383-2A43DE67266A}" dt="2024-02-06T11:56:11.967" v="1029" actId="6549"/>
          <ac:spMkLst>
            <pc:docMk/>
            <pc:sldMk cId="1389371721" sldId="307"/>
            <ac:spMk id="3" creationId="{D34C4FF1-F719-41C3-AF15-7AC1237A16CB}"/>
          </ac:spMkLst>
        </pc:spChg>
      </pc:sldChg>
      <pc:sldChg chg="modSp mod">
        <pc:chgData name="Stadler Jakub Mgr." userId="334c34f9-5379-46fe-b578-56f8ee4f9fff" providerId="ADAL" clId="{27224EDB-7678-4BA0-A383-2A43DE67266A}" dt="2024-02-05T10:22:37.990" v="414" actId="14100"/>
        <pc:sldMkLst>
          <pc:docMk/>
          <pc:sldMk cId="2630774858" sldId="308"/>
        </pc:sldMkLst>
        <pc:spChg chg="mod">
          <ac:chgData name="Stadler Jakub Mgr." userId="334c34f9-5379-46fe-b578-56f8ee4f9fff" providerId="ADAL" clId="{27224EDB-7678-4BA0-A383-2A43DE67266A}" dt="2024-02-05T10:22:37.990" v="414" actId="14100"/>
          <ac:spMkLst>
            <pc:docMk/>
            <pc:sldMk cId="2630774858" sldId="308"/>
            <ac:spMk id="2" creationId="{00000000-0000-0000-0000-000000000000}"/>
          </ac:spMkLst>
        </pc:spChg>
      </pc:sldChg>
      <pc:sldChg chg="modSp mod">
        <pc:chgData name="Stadler Jakub Mgr." userId="334c34f9-5379-46fe-b578-56f8ee4f9fff" providerId="ADAL" clId="{27224EDB-7678-4BA0-A383-2A43DE67266A}" dt="2024-02-01T13:36:57.386" v="126" actId="20577"/>
        <pc:sldMkLst>
          <pc:docMk/>
          <pc:sldMk cId="1517478417" sldId="309"/>
        </pc:sldMkLst>
        <pc:spChg chg="mod">
          <ac:chgData name="Stadler Jakub Mgr." userId="334c34f9-5379-46fe-b578-56f8ee4f9fff" providerId="ADAL" clId="{27224EDB-7678-4BA0-A383-2A43DE67266A}" dt="2024-02-01T13:35:48.327" v="109" actId="20577"/>
          <ac:spMkLst>
            <pc:docMk/>
            <pc:sldMk cId="1517478417" sldId="309"/>
            <ac:spMk id="3" creationId="{39CA87E4-435D-491F-A062-1893BDED7DD9}"/>
          </ac:spMkLst>
        </pc:spChg>
        <pc:spChg chg="mod">
          <ac:chgData name="Stadler Jakub Mgr." userId="334c34f9-5379-46fe-b578-56f8ee4f9fff" providerId="ADAL" clId="{27224EDB-7678-4BA0-A383-2A43DE67266A}" dt="2024-02-01T13:33:09.415" v="74" actId="20577"/>
          <ac:spMkLst>
            <pc:docMk/>
            <pc:sldMk cId="1517478417" sldId="309"/>
            <ac:spMk id="4" creationId="{D4CCC273-4D39-4FA4-ADD1-3CCFB3FA40E9}"/>
          </ac:spMkLst>
        </pc:spChg>
        <pc:graphicFrameChg chg="mod modGraphic">
          <ac:chgData name="Stadler Jakub Mgr." userId="334c34f9-5379-46fe-b578-56f8ee4f9fff" providerId="ADAL" clId="{27224EDB-7678-4BA0-A383-2A43DE67266A}" dt="2024-02-01T13:36:57.386" v="126" actId="20577"/>
          <ac:graphicFrameMkLst>
            <pc:docMk/>
            <pc:sldMk cId="1517478417" sldId="309"/>
            <ac:graphicFrameMk id="5" creationId="{1B82A9CD-5FD9-4C2A-A4E4-59FBCC5A813B}"/>
          </ac:graphicFrameMkLst>
        </pc:graphicFrameChg>
      </pc:sldChg>
      <pc:sldChg chg="delSp modSp mod">
        <pc:chgData name="Stadler Jakub Mgr." userId="334c34f9-5379-46fe-b578-56f8ee4f9fff" providerId="ADAL" clId="{27224EDB-7678-4BA0-A383-2A43DE67266A}" dt="2024-02-01T13:12:46.099" v="8" actId="478"/>
        <pc:sldMkLst>
          <pc:docMk/>
          <pc:sldMk cId="2980591061" sldId="311"/>
        </pc:sldMkLst>
        <pc:spChg chg="mod">
          <ac:chgData name="Stadler Jakub Mgr." userId="334c34f9-5379-46fe-b578-56f8ee4f9fff" providerId="ADAL" clId="{27224EDB-7678-4BA0-A383-2A43DE67266A}" dt="2024-02-01T13:10:46.992" v="2" actId="207"/>
          <ac:spMkLst>
            <pc:docMk/>
            <pc:sldMk cId="2980591061" sldId="311"/>
            <ac:spMk id="16" creationId="{9995FCA6-19B8-4A91-A497-38B6AEEF1DC1}"/>
          </ac:spMkLst>
        </pc:spChg>
        <pc:spChg chg="del mod">
          <ac:chgData name="Stadler Jakub Mgr." userId="334c34f9-5379-46fe-b578-56f8ee4f9fff" providerId="ADAL" clId="{27224EDB-7678-4BA0-A383-2A43DE67266A}" dt="2024-02-01T13:12:45.055" v="7" actId="478"/>
          <ac:spMkLst>
            <pc:docMk/>
            <pc:sldMk cId="2980591061" sldId="311"/>
            <ac:spMk id="23" creationId="{AFC42857-0FE2-41EA-91FF-2BF32E0351BB}"/>
          </ac:spMkLst>
        </pc:spChg>
        <pc:spChg chg="del mod">
          <ac:chgData name="Stadler Jakub Mgr." userId="334c34f9-5379-46fe-b578-56f8ee4f9fff" providerId="ADAL" clId="{27224EDB-7678-4BA0-A383-2A43DE67266A}" dt="2024-02-01T13:12:46.099" v="8" actId="478"/>
          <ac:spMkLst>
            <pc:docMk/>
            <pc:sldMk cId="2980591061" sldId="311"/>
            <ac:spMk id="24" creationId="{E4F7593B-5CE4-4A8A-B557-77F5AA23CCBC}"/>
          </ac:spMkLst>
        </pc:spChg>
      </pc:sldChg>
      <pc:sldChg chg="modSp add mod">
        <pc:chgData name="Stadler Jakub Mgr." userId="334c34f9-5379-46fe-b578-56f8ee4f9fff" providerId="ADAL" clId="{27224EDB-7678-4BA0-A383-2A43DE67266A}" dt="2024-02-06T11:43:05.529" v="1025" actId="20577"/>
        <pc:sldMkLst>
          <pc:docMk/>
          <pc:sldMk cId="175875294" sldId="312"/>
        </pc:sldMkLst>
        <pc:spChg chg="mod">
          <ac:chgData name="Stadler Jakub Mgr." userId="334c34f9-5379-46fe-b578-56f8ee4f9fff" providerId="ADAL" clId="{27224EDB-7678-4BA0-A383-2A43DE67266A}" dt="2024-02-06T11:43:05.529" v="1025" actId="20577"/>
          <ac:spMkLst>
            <pc:docMk/>
            <pc:sldMk cId="175875294" sldId="312"/>
            <ac:spMk id="2" creationId="{7849D8FE-3378-4633-895A-47AE11142C09}"/>
          </ac:spMkLst>
        </pc:spChg>
        <pc:spChg chg="mod">
          <ac:chgData name="Stadler Jakub Mgr." userId="334c34f9-5379-46fe-b578-56f8ee4f9fff" providerId="ADAL" clId="{27224EDB-7678-4BA0-A383-2A43DE67266A}" dt="2024-02-06T09:31:00.303" v="1010" actId="113"/>
          <ac:spMkLst>
            <pc:docMk/>
            <pc:sldMk cId="175875294" sldId="312"/>
            <ac:spMk id="3" creationId="{D34C4FF1-F719-41C3-AF15-7AC1237A16CB}"/>
          </ac:spMkLst>
        </pc:spChg>
      </pc:sldChg>
    </pc:docChg>
  </pc:docChgLst>
  <pc:docChgLst>
    <pc:chgData name="martin.kozak@desu.gov.cz" userId="S::urn:spo:guest#martin.kozak@desu.gov.cz::" providerId="AD" clId="Web-{C9573681-B41D-6EE9-FA6A-57E9B53C4438}"/>
    <pc:docChg chg="modSld">
      <pc:chgData name="martin.kozak@desu.gov.cz" userId="S::urn:spo:guest#martin.kozak@desu.gov.cz::" providerId="AD" clId="Web-{C9573681-B41D-6EE9-FA6A-57E9B53C4438}" dt="2024-02-06T14:11:40.725" v="11" actId="20577"/>
      <pc:docMkLst>
        <pc:docMk/>
      </pc:docMkLst>
      <pc:sldChg chg="modSp">
        <pc:chgData name="martin.kozak@desu.gov.cz" userId="S::urn:spo:guest#martin.kozak@desu.gov.cz::" providerId="AD" clId="Web-{C9573681-B41D-6EE9-FA6A-57E9B53C4438}" dt="2024-02-06T14:11:40.725" v="11" actId="20577"/>
        <pc:sldMkLst>
          <pc:docMk/>
          <pc:sldMk cId="758426912" sldId="305"/>
        </pc:sldMkLst>
        <pc:spChg chg="mod">
          <ac:chgData name="martin.kozak@desu.gov.cz" userId="S::urn:spo:guest#martin.kozak@desu.gov.cz::" providerId="AD" clId="Web-{C9573681-B41D-6EE9-FA6A-57E9B53C4438}" dt="2024-02-06T14:11:40.725" v="11" actId="20577"/>
          <ac:spMkLst>
            <pc:docMk/>
            <pc:sldMk cId="758426912" sldId="305"/>
            <ac:spMk id="3" creationId="{40D8B80B-CAA3-4D2A-81E6-A290320ECB71}"/>
          </ac:spMkLst>
        </pc:spChg>
      </pc:sldChg>
      <pc:sldChg chg="modSp">
        <pc:chgData name="martin.kozak@desu.gov.cz" userId="S::urn:spo:guest#martin.kozak@desu.gov.cz::" providerId="AD" clId="Web-{C9573681-B41D-6EE9-FA6A-57E9B53C4438}" dt="2024-02-06T14:06:43.076" v="8" actId="20577"/>
        <pc:sldMkLst>
          <pc:docMk/>
          <pc:sldMk cId="1389371721" sldId="307"/>
        </pc:sldMkLst>
        <pc:spChg chg="mod">
          <ac:chgData name="martin.kozak@desu.gov.cz" userId="S::urn:spo:guest#martin.kozak@desu.gov.cz::" providerId="AD" clId="Web-{C9573681-B41D-6EE9-FA6A-57E9B53C4438}" dt="2024-02-06T14:06:43.076" v="8" actId="20577"/>
          <ac:spMkLst>
            <pc:docMk/>
            <pc:sldMk cId="1389371721" sldId="307"/>
            <ac:spMk id="3" creationId="{D34C4FF1-F719-41C3-AF15-7AC1237A16CB}"/>
          </ac:spMkLst>
        </pc:spChg>
      </pc:sldChg>
      <pc:sldChg chg="modSp">
        <pc:chgData name="martin.kozak@desu.gov.cz" userId="S::urn:spo:guest#martin.kozak@desu.gov.cz::" providerId="AD" clId="Web-{C9573681-B41D-6EE9-FA6A-57E9B53C4438}" dt="2024-02-06T13:52:08.833" v="4" actId="20577"/>
        <pc:sldMkLst>
          <pc:docMk/>
          <pc:sldMk cId="175875294" sldId="312"/>
        </pc:sldMkLst>
        <pc:spChg chg="mod">
          <ac:chgData name="martin.kozak@desu.gov.cz" userId="S::urn:spo:guest#martin.kozak@desu.gov.cz::" providerId="AD" clId="Web-{C9573681-B41D-6EE9-FA6A-57E9B53C4438}" dt="2024-02-06T13:52:08.833" v="4" actId="20577"/>
          <ac:spMkLst>
            <pc:docMk/>
            <pc:sldMk cId="175875294" sldId="312"/>
            <ac:spMk id="3" creationId="{D34C4FF1-F719-41C3-AF15-7AC1237A16CB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D63841A-8AC9-4EE5-AF87-A16F9482F431}" type="doc">
      <dgm:prSet loTypeId="urn:microsoft.com/office/officeart/2005/8/layout/hProcess6" loCatId="process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7771B742-D236-459D-AEA7-25A891E4B863}">
      <dgm:prSet phldrT="[Text]"/>
      <dgm:spPr/>
      <dgm:t>
        <a:bodyPr/>
        <a:lstStyle/>
        <a:p>
          <a:r>
            <a:rPr lang="cs-CZ" dirty="0"/>
            <a:t>Územní rozhodnutí</a:t>
          </a:r>
        </a:p>
      </dgm:t>
    </dgm:pt>
    <dgm:pt modelId="{6E43F777-5EF5-439B-BE6F-14CD49E331CF}" type="parTrans" cxnId="{07C7373D-4D3D-47DA-BED0-74484C1C9412}">
      <dgm:prSet/>
      <dgm:spPr/>
      <dgm:t>
        <a:bodyPr/>
        <a:lstStyle/>
        <a:p>
          <a:endParaRPr lang="cs-CZ"/>
        </a:p>
      </dgm:t>
    </dgm:pt>
    <dgm:pt modelId="{AE87448C-DBA8-49AF-8230-D1F84F174B2F}" type="sibTrans" cxnId="{07C7373D-4D3D-47DA-BED0-74484C1C9412}">
      <dgm:prSet/>
      <dgm:spPr/>
      <dgm:t>
        <a:bodyPr/>
        <a:lstStyle/>
        <a:p>
          <a:endParaRPr lang="cs-CZ"/>
        </a:p>
      </dgm:t>
    </dgm:pt>
    <dgm:pt modelId="{2439BE99-2D27-4C8A-9225-9C64FBBB6530}">
      <dgm:prSet phldrT="[Text]" custT="1"/>
      <dgm:spPr/>
      <dgm:t>
        <a:bodyPr/>
        <a:lstStyle/>
        <a:p>
          <a:pPr algn="ctr">
            <a:lnSpc>
              <a:spcPct val="100000"/>
            </a:lnSpc>
          </a:pPr>
          <a:r>
            <a:rPr lang="cs-CZ" sz="2800" dirty="0"/>
            <a:t>Krajské úřady</a:t>
          </a:r>
        </a:p>
        <a:p>
          <a:pPr algn="ctr">
            <a:lnSpc>
              <a:spcPct val="100000"/>
            </a:lnSpc>
          </a:pPr>
          <a:r>
            <a:rPr lang="cs-CZ" sz="2800" dirty="0"/>
            <a:t>ORP</a:t>
          </a:r>
        </a:p>
      </dgm:t>
    </dgm:pt>
    <dgm:pt modelId="{DDDB00F4-A304-488A-950C-F56E65DFC5C5}" type="parTrans" cxnId="{56ECA23D-5F5F-4B2C-9951-BD024CEF9741}">
      <dgm:prSet/>
      <dgm:spPr/>
      <dgm:t>
        <a:bodyPr/>
        <a:lstStyle/>
        <a:p>
          <a:endParaRPr lang="cs-CZ"/>
        </a:p>
      </dgm:t>
    </dgm:pt>
    <dgm:pt modelId="{C4ED0393-A0C2-498F-8C57-A477A27D7940}" type="sibTrans" cxnId="{56ECA23D-5F5F-4B2C-9951-BD024CEF9741}">
      <dgm:prSet/>
      <dgm:spPr/>
      <dgm:t>
        <a:bodyPr/>
        <a:lstStyle/>
        <a:p>
          <a:endParaRPr lang="cs-CZ"/>
        </a:p>
      </dgm:t>
    </dgm:pt>
    <dgm:pt modelId="{9DB2BF3C-4505-4BE5-89DC-266CE403D07E}">
      <dgm:prSet phldrT="[Text]"/>
      <dgm:spPr/>
      <dgm:t>
        <a:bodyPr/>
        <a:lstStyle/>
        <a:p>
          <a:r>
            <a:rPr lang="cs-CZ" dirty="0"/>
            <a:t>Stavební povolení</a:t>
          </a:r>
        </a:p>
      </dgm:t>
    </dgm:pt>
    <dgm:pt modelId="{673D57B5-064E-42B8-BDB9-BC36DEBFFB5F}" type="parTrans" cxnId="{71F60B7C-2143-429F-BE21-10FA4CA822A1}">
      <dgm:prSet/>
      <dgm:spPr/>
      <dgm:t>
        <a:bodyPr/>
        <a:lstStyle/>
        <a:p>
          <a:endParaRPr lang="cs-CZ"/>
        </a:p>
      </dgm:t>
    </dgm:pt>
    <dgm:pt modelId="{046231B1-2D59-4ECC-91F3-5F59D7FDA75E}" type="sibTrans" cxnId="{71F60B7C-2143-429F-BE21-10FA4CA822A1}">
      <dgm:prSet/>
      <dgm:spPr/>
      <dgm:t>
        <a:bodyPr/>
        <a:lstStyle/>
        <a:p>
          <a:endParaRPr lang="cs-CZ"/>
        </a:p>
      </dgm:t>
    </dgm:pt>
    <dgm:pt modelId="{6E393749-380F-4110-A055-51FD11D468E0}">
      <dgm:prSet phldrT="[Text]" custT="1"/>
      <dgm:spPr/>
      <dgm:t>
        <a:bodyPr/>
        <a:lstStyle/>
        <a:p>
          <a:pPr algn="r"/>
          <a:r>
            <a:rPr lang="cs-CZ" sz="2400" dirty="0"/>
            <a:t>   Ministerstvo dopravy</a:t>
          </a:r>
        </a:p>
      </dgm:t>
    </dgm:pt>
    <dgm:pt modelId="{E19A332E-CC95-4CBF-ACFB-6F7B561619BF}" type="parTrans" cxnId="{CCE446E5-4878-47FF-A70D-2A38D0808A20}">
      <dgm:prSet/>
      <dgm:spPr/>
      <dgm:t>
        <a:bodyPr/>
        <a:lstStyle/>
        <a:p>
          <a:endParaRPr lang="cs-CZ"/>
        </a:p>
      </dgm:t>
    </dgm:pt>
    <dgm:pt modelId="{1056A650-17A1-4B6D-BFCA-6D325C529435}" type="sibTrans" cxnId="{CCE446E5-4878-47FF-A70D-2A38D0808A20}">
      <dgm:prSet/>
      <dgm:spPr/>
      <dgm:t>
        <a:bodyPr/>
        <a:lstStyle/>
        <a:p>
          <a:endParaRPr lang="cs-CZ"/>
        </a:p>
      </dgm:t>
    </dgm:pt>
    <dgm:pt modelId="{956CE5D9-BD69-4264-9FF9-7EEBE6879954}" type="pres">
      <dgm:prSet presAssocID="{8D63841A-8AC9-4EE5-AF87-A16F9482F431}" presName="theList" presStyleCnt="0">
        <dgm:presLayoutVars>
          <dgm:dir/>
          <dgm:animLvl val="lvl"/>
          <dgm:resizeHandles val="exact"/>
        </dgm:presLayoutVars>
      </dgm:prSet>
      <dgm:spPr/>
    </dgm:pt>
    <dgm:pt modelId="{D6B8FF7E-CB69-4731-B78C-5062E8408E5A}" type="pres">
      <dgm:prSet presAssocID="{7771B742-D236-459D-AEA7-25A891E4B863}" presName="compNode" presStyleCnt="0"/>
      <dgm:spPr/>
    </dgm:pt>
    <dgm:pt modelId="{F0EA7FAA-B03F-43D7-9D8C-398107BA5FBD}" type="pres">
      <dgm:prSet presAssocID="{7771B742-D236-459D-AEA7-25A891E4B863}" presName="noGeometry" presStyleCnt="0"/>
      <dgm:spPr/>
    </dgm:pt>
    <dgm:pt modelId="{ECA6BA7A-D275-4ACB-B19A-D9C4DD5B9DED}" type="pres">
      <dgm:prSet presAssocID="{7771B742-D236-459D-AEA7-25A891E4B863}" presName="childTextVisible" presStyleLbl="bgAccFollowNode1" presStyleIdx="0" presStyleCnt="2" custScaleX="146836">
        <dgm:presLayoutVars>
          <dgm:bulletEnabled val="1"/>
        </dgm:presLayoutVars>
      </dgm:prSet>
      <dgm:spPr/>
    </dgm:pt>
    <dgm:pt modelId="{5996CC74-B873-4BD7-856E-FA41BBC175AD}" type="pres">
      <dgm:prSet presAssocID="{7771B742-D236-459D-AEA7-25A891E4B863}" presName="childTextHidden" presStyleLbl="bgAccFollowNode1" presStyleIdx="0" presStyleCnt="2"/>
      <dgm:spPr/>
    </dgm:pt>
    <dgm:pt modelId="{4A9AC753-2EFB-4C34-8C0C-72F1993F0B51}" type="pres">
      <dgm:prSet presAssocID="{7771B742-D236-459D-AEA7-25A891E4B863}" presName="parentText" presStyleLbl="node1" presStyleIdx="0" presStyleCnt="2" custScaleX="110573" custScaleY="106463" custLinFactNeighborX="-31407" custLinFactNeighborY="3537">
        <dgm:presLayoutVars>
          <dgm:chMax val="1"/>
          <dgm:bulletEnabled val="1"/>
        </dgm:presLayoutVars>
      </dgm:prSet>
      <dgm:spPr/>
    </dgm:pt>
    <dgm:pt modelId="{282E83DE-04F2-45CE-B838-06068CD0EE12}" type="pres">
      <dgm:prSet presAssocID="{7771B742-D236-459D-AEA7-25A891E4B863}" presName="aSpace" presStyleCnt="0"/>
      <dgm:spPr/>
    </dgm:pt>
    <dgm:pt modelId="{EEEA65F2-6C06-47FA-9B90-8039DFB4FF91}" type="pres">
      <dgm:prSet presAssocID="{9DB2BF3C-4505-4BE5-89DC-266CE403D07E}" presName="compNode" presStyleCnt="0"/>
      <dgm:spPr/>
    </dgm:pt>
    <dgm:pt modelId="{8D8D7249-3B3B-449A-9A68-FF57F309B0A7}" type="pres">
      <dgm:prSet presAssocID="{9DB2BF3C-4505-4BE5-89DC-266CE403D07E}" presName="noGeometry" presStyleCnt="0"/>
      <dgm:spPr/>
    </dgm:pt>
    <dgm:pt modelId="{0E4401B5-AF2D-41C6-A682-72E6EBD383DA}" type="pres">
      <dgm:prSet presAssocID="{9DB2BF3C-4505-4BE5-89DC-266CE403D07E}" presName="childTextVisible" presStyleLbl="bgAccFollowNode1" presStyleIdx="1" presStyleCnt="2" custScaleX="137600" custLinFactNeighborX="21198" custLinFactNeighborY="368">
        <dgm:presLayoutVars>
          <dgm:bulletEnabled val="1"/>
        </dgm:presLayoutVars>
      </dgm:prSet>
      <dgm:spPr/>
    </dgm:pt>
    <dgm:pt modelId="{AAEA808C-68F0-4A48-8E0D-95D81DF8F170}" type="pres">
      <dgm:prSet presAssocID="{9DB2BF3C-4505-4BE5-89DC-266CE403D07E}" presName="childTextHidden" presStyleLbl="bgAccFollowNode1" presStyleIdx="1" presStyleCnt="2"/>
      <dgm:spPr/>
    </dgm:pt>
    <dgm:pt modelId="{AF055642-40DB-405E-93A9-261D912ABAEC}" type="pres">
      <dgm:prSet presAssocID="{9DB2BF3C-4505-4BE5-89DC-266CE403D07E}" presName="parentText" presStyleLbl="node1" presStyleIdx="1" presStyleCnt="2" custScaleX="115586" custScaleY="109265" custLinFactNeighborX="20738" custLinFactNeighborY="2571">
        <dgm:presLayoutVars>
          <dgm:chMax val="1"/>
          <dgm:bulletEnabled val="1"/>
        </dgm:presLayoutVars>
      </dgm:prSet>
      <dgm:spPr/>
    </dgm:pt>
  </dgm:ptLst>
  <dgm:cxnLst>
    <dgm:cxn modelId="{2617FF06-3B9A-4E41-BEFA-15096983DF85}" type="presOf" srcId="{6E393749-380F-4110-A055-51FD11D468E0}" destId="{0E4401B5-AF2D-41C6-A682-72E6EBD383DA}" srcOrd="0" destOrd="0" presId="urn:microsoft.com/office/officeart/2005/8/layout/hProcess6"/>
    <dgm:cxn modelId="{F0407121-90CA-4B4E-B3D6-C597952D4DD3}" type="presOf" srcId="{7771B742-D236-459D-AEA7-25A891E4B863}" destId="{4A9AC753-2EFB-4C34-8C0C-72F1993F0B51}" srcOrd="0" destOrd="0" presId="urn:microsoft.com/office/officeart/2005/8/layout/hProcess6"/>
    <dgm:cxn modelId="{6A4D5837-C4E8-4FF9-B173-C7FFEDB13E61}" type="presOf" srcId="{6E393749-380F-4110-A055-51FD11D468E0}" destId="{AAEA808C-68F0-4A48-8E0D-95D81DF8F170}" srcOrd="1" destOrd="0" presId="urn:microsoft.com/office/officeart/2005/8/layout/hProcess6"/>
    <dgm:cxn modelId="{07C7373D-4D3D-47DA-BED0-74484C1C9412}" srcId="{8D63841A-8AC9-4EE5-AF87-A16F9482F431}" destId="{7771B742-D236-459D-AEA7-25A891E4B863}" srcOrd="0" destOrd="0" parTransId="{6E43F777-5EF5-439B-BE6F-14CD49E331CF}" sibTransId="{AE87448C-DBA8-49AF-8230-D1F84F174B2F}"/>
    <dgm:cxn modelId="{56ECA23D-5F5F-4B2C-9951-BD024CEF9741}" srcId="{7771B742-D236-459D-AEA7-25A891E4B863}" destId="{2439BE99-2D27-4C8A-9225-9C64FBBB6530}" srcOrd="0" destOrd="0" parTransId="{DDDB00F4-A304-488A-950C-F56E65DFC5C5}" sibTransId="{C4ED0393-A0C2-498F-8C57-A477A27D7940}"/>
    <dgm:cxn modelId="{3B01E063-1D37-4F48-B19F-192322FD4AFE}" type="presOf" srcId="{2439BE99-2D27-4C8A-9225-9C64FBBB6530}" destId="{5996CC74-B873-4BD7-856E-FA41BBC175AD}" srcOrd="1" destOrd="0" presId="urn:microsoft.com/office/officeart/2005/8/layout/hProcess6"/>
    <dgm:cxn modelId="{6027CE55-322B-4DC3-9972-199E4FF0FE53}" type="presOf" srcId="{9DB2BF3C-4505-4BE5-89DC-266CE403D07E}" destId="{AF055642-40DB-405E-93A9-261D912ABAEC}" srcOrd="0" destOrd="0" presId="urn:microsoft.com/office/officeart/2005/8/layout/hProcess6"/>
    <dgm:cxn modelId="{71F60B7C-2143-429F-BE21-10FA4CA822A1}" srcId="{8D63841A-8AC9-4EE5-AF87-A16F9482F431}" destId="{9DB2BF3C-4505-4BE5-89DC-266CE403D07E}" srcOrd="1" destOrd="0" parTransId="{673D57B5-064E-42B8-BDB9-BC36DEBFFB5F}" sibTransId="{046231B1-2D59-4ECC-91F3-5F59D7FDA75E}"/>
    <dgm:cxn modelId="{DBAE20B7-A064-4AF9-8559-A1D557C56379}" type="presOf" srcId="{2439BE99-2D27-4C8A-9225-9C64FBBB6530}" destId="{ECA6BA7A-D275-4ACB-B19A-D9C4DD5B9DED}" srcOrd="0" destOrd="0" presId="urn:microsoft.com/office/officeart/2005/8/layout/hProcess6"/>
    <dgm:cxn modelId="{9E6E5CBB-66B4-4CCF-A13D-8C454CEB64A2}" type="presOf" srcId="{8D63841A-8AC9-4EE5-AF87-A16F9482F431}" destId="{956CE5D9-BD69-4264-9FF9-7EEBE6879954}" srcOrd="0" destOrd="0" presId="urn:microsoft.com/office/officeart/2005/8/layout/hProcess6"/>
    <dgm:cxn modelId="{CCE446E5-4878-47FF-A70D-2A38D0808A20}" srcId="{9DB2BF3C-4505-4BE5-89DC-266CE403D07E}" destId="{6E393749-380F-4110-A055-51FD11D468E0}" srcOrd="0" destOrd="0" parTransId="{E19A332E-CC95-4CBF-ACFB-6F7B561619BF}" sibTransId="{1056A650-17A1-4B6D-BFCA-6D325C529435}"/>
    <dgm:cxn modelId="{BA27BE41-E4DC-4252-8581-C1C107A63666}" type="presParOf" srcId="{956CE5D9-BD69-4264-9FF9-7EEBE6879954}" destId="{D6B8FF7E-CB69-4731-B78C-5062E8408E5A}" srcOrd="0" destOrd="0" presId="urn:microsoft.com/office/officeart/2005/8/layout/hProcess6"/>
    <dgm:cxn modelId="{DE6E1B79-AC3B-438C-BE45-C076C12F9CD1}" type="presParOf" srcId="{D6B8FF7E-CB69-4731-B78C-5062E8408E5A}" destId="{F0EA7FAA-B03F-43D7-9D8C-398107BA5FBD}" srcOrd="0" destOrd="0" presId="urn:microsoft.com/office/officeart/2005/8/layout/hProcess6"/>
    <dgm:cxn modelId="{F256C388-ED69-4B4D-AE71-CB472A121DC2}" type="presParOf" srcId="{D6B8FF7E-CB69-4731-B78C-5062E8408E5A}" destId="{ECA6BA7A-D275-4ACB-B19A-D9C4DD5B9DED}" srcOrd="1" destOrd="0" presId="urn:microsoft.com/office/officeart/2005/8/layout/hProcess6"/>
    <dgm:cxn modelId="{5951E0F2-92AB-4F5E-A832-60A6B3AD4D24}" type="presParOf" srcId="{D6B8FF7E-CB69-4731-B78C-5062E8408E5A}" destId="{5996CC74-B873-4BD7-856E-FA41BBC175AD}" srcOrd="2" destOrd="0" presId="urn:microsoft.com/office/officeart/2005/8/layout/hProcess6"/>
    <dgm:cxn modelId="{34503F76-8EAC-47C5-BCE1-53A5E7351BC5}" type="presParOf" srcId="{D6B8FF7E-CB69-4731-B78C-5062E8408E5A}" destId="{4A9AC753-2EFB-4C34-8C0C-72F1993F0B51}" srcOrd="3" destOrd="0" presId="urn:microsoft.com/office/officeart/2005/8/layout/hProcess6"/>
    <dgm:cxn modelId="{07CF37BF-3032-497C-B701-261CAA4BCDE3}" type="presParOf" srcId="{956CE5D9-BD69-4264-9FF9-7EEBE6879954}" destId="{282E83DE-04F2-45CE-B838-06068CD0EE12}" srcOrd="1" destOrd="0" presId="urn:microsoft.com/office/officeart/2005/8/layout/hProcess6"/>
    <dgm:cxn modelId="{B58CCFA6-A084-425A-BCEA-711F759D96C0}" type="presParOf" srcId="{956CE5D9-BD69-4264-9FF9-7EEBE6879954}" destId="{EEEA65F2-6C06-47FA-9B90-8039DFB4FF91}" srcOrd="2" destOrd="0" presId="urn:microsoft.com/office/officeart/2005/8/layout/hProcess6"/>
    <dgm:cxn modelId="{28D529D1-1477-4ECE-ACFB-8F6BB3504DD1}" type="presParOf" srcId="{EEEA65F2-6C06-47FA-9B90-8039DFB4FF91}" destId="{8D8D7249-3B3B-449A-9A68-FF57F309B0A7}" srcOrd="0" destOrd="0" presId="urn:microsoft.com/office/officeart/2005/8/layout/hProcess6"/>
    <dgm:cxn modelId="{EDAADE60-3AA5-4438-BA62-BDCB531A07DC}" type="presParOf" srcId="{EEEA65F2-6C06-47FA-9B90-8039DFB4FF91}" destId="{0E4401B5-AF2D-41C6-A682-72E6EBD383DA}" srcOrd="1" destOrd="0" presId="urn:microsoft.com/office/officeart/2005/8/layout/hProcess6"/>
    <dgm:cxn modelId="{F80515F0-A8CF-40DF-8937-6AB95B1255B4}" type="presParOf" srcId="{EEEA65F2-6C06-47FA-9B90-8039DFB4FF91}" destId="{AAEA808C-68F0-4A48-8E0D-95D81DF8F170}" srcOrd="2" destOrd="0" presId="urn:microsoft.com/office/officeart/2005/8/layout/hProcess6"/>
    <dgm:cxn modelId="{FD4F4895-D0E2-4A2B-A186-96C472CA969F}" type="presParOf" srcId="{EEEA65F2-6C06-47FA-9B90-8039DFB4FF91}" destId="{AF055642-40DB-405E-93A9-261D912ABAEC}" srcOrd="3" destOrd="0" presId="urn:microsoft.com/office/officeart/2005/8/layout/hProcess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A6BA7A-D275-4ACB-B19A-D9C4DD5B9DED}">
      <dsp:nvSpPr>
        <dsp:cNvPr id="0" name=""/>
        <dsp:cNvSpPr/>
      </dsp:nvSpPr>
      <dsp:spPr>
        <a:xfrm>
          <a:off x="909348" y="0"/>
          <a:ext cx="3501589" cy="2084523"/>
        </a:xfrm>
        <a:prstGeom prst="rightArrow">
          <a:avLst>
            <a:gd name="adj1" fmla="val 70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1120" tIns="17780" rIns="35560" bIns="17780" numCol="1" spcCol="1270" anchor="ctr" anchorCtr="0">
          <a:noAutofit/>
        </a:bodyPr>
        <a:lstStyle/>
        <a:p>
          <a:pPr marL="0" lvl="0" indent="0" algn="ctr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800" kern="1200" dirty="0"/>
            <a:t>Krajské úřady</a:t>
          </a:r>
        </a:p>
        <a:p>
          <a:pPr marL="0" lvl="0" indent="0" algn="ctr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800" kern="1200" dirty="0"/>
            <a:t>ORP</a:t>
          </a:r>
        </a:p>
      </dsp:txBody>
      <dsp:txXfrm>
        <a:off x="1784746" y="312678"/>
        <a:ext cx="1896609" cy="1459167"/>
      </dsp:txXfrm>
    </dsp:sp>
    <dsp:sp modelId="{4A9AC753-2EFB-4C34-8C0C-72F1993F0B51}">
      <dsp:nvSpPr>
        <dsp:cNvPr id="0" name=""/>
        <dsp:cNvSpPr/>
      </dsp:nvSpPr>
      <dsp:spPr>
        <a:xfrm>
          <a:off x="434109" y="449730"/>
          <a:ext cx="1318414" cy="126940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 dirty="0"/>
            <a:t>Územní rozhodnutí</a:t>
          </a:r>
        </a:p>
      </dsp:txBody>
      <dsp:txXfrm>
        <a:off x="627186" y="635630"/>
        <a:ext cx="932260" cy="897608"/>
      </dsp:txXfrm>
    </dsp:sp>
    <dsp:sp modelId="{0E4401B5-AF2D-41C6-A682-72E6EBD383DA}">
      <dsp:nvSpPr>
        <dsp:cNvPr id="0" name=""/>
        <dsp:cNvSpPr/>
      </dsp:nvSpPr>
      <dsp:spPr>
        <a:xfrm>
          <a:off x="5340019" y="0"/>
          <a:ext cx="3281339" cy="2084523"/>
        </a:xfrm>
        <a:prstGeom prst="rightArrow">
          <a:avLst>
            <a:gd name="adj1" fmla="val 70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15240" rIns="30480" bIns="15240" numCol="1" spcCol="1270" anchor="ctr" anchorCtr="0">
          <a:noAutofit/>
        </a:bodyPr>
        <a:lstStyle/>
        <a:p>
          <a:pPr marL="0" lvl="0" indent="0" algn="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 dirty="0"/>
            <a:t>   Ministerstvo dopravy</a:t>
          </a:r>
        </a:p>
      </dsp:txBody>
      <dsp:txXfrm>
        <a:off x="6160354" y="312678"/>
        <a:ext cx="1731421" cy="1459167"/>
      </dsp:txXfrm>
    </dsp:sp>
    <dsp:sp modelId="{AF055642-40DB-405E-93A9-261D912ABAEC}">
      <dsp:nvSpPr>
        <dsp:cNvPr id="0" name=""/>
        <dsp:cNvSpPr/>
      </dsp:nvSpPr>
      <dsp:spPr>
        <a:xfrm>
          <a:off x="4841010" y="421507"/>
          <a:ext cx="1378186" cy="130281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 dirty="0"/>
            <a:t>Stavební povolení</a:t>
          </a:r>
        </a:p>
      </dsp:txBody>
      <dsp:txXfrm>
        <a:off x="5042841" y="612300"/>
        <a:ext cx="974524" cy="92123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6">
  <dgm:title val=""/>
  <dgm:desc val=""/>
  <dgm:catLst>
    <dgm:cat type="process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L"/>
          <dgm:param type="nodeHorzAlign" val="l"/>
        </dgm:alg>
      </dgm:if>
      <dgm:else name="Name2">
        <dgm:alg type="lin">
          <dgm:param type="linDir" val="from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refFor="ch" refForName="compNode" fact="0.7"/>
      <dgm:constr type="ctrY" for="ch" forName="compNode" refType="h" fact="0.5"/>
      <dgm:constr type="w" for="ch" forName="aSpace" refType="w" fact="0.05"/>
      <dgm:constr type="primFontSz" for="des" forName="childTextHidden" op="equ" val="65"/>
      <dgm:constr type="primFontSz" for="des" forName="parentText" op="equ"/>
    </dgm:constrLst>
    <dgm:ruleLst/>
    <dgm:forEach name="aNodeForEach" axis="ch" ptType="node">
      <dgm:layoutNode name="compNode">
        <dgm:alg type="composite">
          <dgm:param type="ar" val="1.43"/>
        </dgm:alg>
        <dgm:shape xmlns:r="http://schemas.openxmlformats.org/officeDocument/2006/relationships" r:blip="">
          <dgm:adjLst/>
        </dgm:shape>
        <dgm:presOf/>
        <dgm:choose name="Name3">
          <dgm:if name="Name4" func="var" arg="dir" op="equ" val="norm">
            <dgm:constrLst>
              <dgm:constr type="w" for="ch" forName="childTextVisible" refType="w" fact="0.8"/>
              <dgm:constr type="h" for="ch" forName="childTextVisible" refType="h"/>
              <dgm:constr type="r" for="ch" forName="childTextVisible" refType="w"/>
              <dgm:constr type="w" for="ch" forName="childTextHidden" refType="w" fact="0.6"/>
              <dgm:constr type="h" for="ch" forName="childTextHidden" refType="h"/>
              <dgm:constr type="r" for="ch" forName="childTextHidden" refType="w"/>
              <dgm:constr type="l" for="ch" forName="parentText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if>
          <dgm:else name="Name5">
            <dgm:constrLst>
              <dgm:constr type="w" for="ch" forName="childTextVisible" refType="w" fact="0.8"/>
              <dgm:constr type="h" for="ch" forName="childTextVisible" refType="h"/>
              <dgm:constr type="l" for="ch" forName="childTextVisible"/>
              <dgm:constr type="w" for="ch" forName="childTextHidden" refType="w" fact="0.6"/>
              <dgm:constr type="h" for="ch" forName="childTextHidden" refType="h"/>
              <dgm:constr type="l" for="ch" forName="childTextHidden"/>
              <dgm:constr type="r" for="ch" forName="parentText" refType="w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else>
        </dgm:choose>
        <dgm:ruleLst/>
        <dgm:layoutNode name="noGeometry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childTextVisible" styleLbl="bgAccFollowNode1">
          <dgm:varLst>
            <dgm:bulletEnabled val="1"/>
          </dgm:varLst>
          <dgm:alg type="sp"/>
          <dgm:choose name="Name6">
            <dgm:if name="Name7" func="var" arg="dir" op="equ" val="norm">
              <dgm:shape xmlns:r="http://schemas.openxmlformats.org/officeDocument/2006/relationships" type="rightArrow" r:blip="">
                <dgm:adjLst>
                  <dgm:adj idx="1" val="0.7"/>
                  <dgm:adj idx="2" val="0.5"/>
                </dgm:adjLst>
              </dgm:shape>
            </dgm:if>
            <dgm:else name="Name8">
              <dgm:shape xmlns:r="http://schemas.openxmlformats.org/officeDocument/2006/relationships" type="leftArrow" r:blip="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/>
          <dgm:ruleLst/>
        </dgm:layoutNode>
        <dgm:layoutNode name="childTextHidden" styleLbl="bgAccFollowNode1">
          <dgm:choose name="Name9">
            <dgm:if name="Name10" axis="des followSib" ptType="node node" st="1 1" cnt="1 0" func="cnt" op="gte" val="1">
              <dgm:alg type="tx">
                <dgm:param type="stBulletLvl" val="1"/>
                <dgm:param type="txAnchorVertCh" val="mid"/>
              </dgm:alg>
            </dgm:if>
            <dgm:else name="Name11">
              <dgm:alg type="tx">
                <dgm:param type="stBulletLvl" val="2"/>
                <dgm:param type="txAnchorVertCh" val="mid"/>
              </dgm:alg>
            </dgm:else>
          </dgm:choose>
          <dgm:choose name="Name12">
            <dgm:if name="Name13" func="var" arg="dir" op="equ" val="norm">
              <dgm:shape xmlns:r="http://schemas.openxmlformats.org/officeDocument/2006/relationships" type="rightArrow" r:blip="" hideGeom="1">
                <dgm:adjLst>
                  <dgm:adj idx="1" val="0.7"/>
                  <dgm:adj idx="2" val="0.5"/>
                </dgm:adjLst>
              </dgm:shape>
            </dgm:if>
            <dgm:else name="Name14">
              <dgm:shape xmlns:r="http://schemas.openxmlformats.org/officeDocument/2006/relationships" type="leftArrow" r:blip="" hideGeom="1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rMarg" refType="primFontSz" fact="0.1"/>
            <dgm:constr type="lMarg" refType="primFontSz" fact="0.2"/>
          </dgm:constrLst>
          <dgm:ruleLst>
            <dgm:rule type="primFontSz" val="5" fact="NaN" max="NaN"/>
          </dgm:ruleLst>
        </dgm:layoutNode>
        <dgm:layoutNode name="parentText" styleLbl="node1">
          <dgm:varLst>
            <dgm:chMax val="1"/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primFontSz" val="65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choose name="Name15">
        <dgm:if name="Name16" axis="self" ptType="node" func="revPos" op="gte" val="2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3DDC8B6-2206-41CF-BFB2-B74B631BD5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38E4A04D-77C2-434E-80B8-A5775C71D4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ADD98D5-35D4-4869-AFAE-BA8480FCBC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BB085-04D8-4664-8FD6-E8902355F481}" type="datetimeFigureOut">
              <a:rPr lang="cs-CZ" smtClean="0"/>
              <a:t>07.02.2024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8304F4B-2737-475B-B4DF-F04DE9296B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568A85D-25A7-49CB-A40E-9E8B6229B2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E0C74-699F-4BDA-8CBF-0803897E047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882631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D0D041D-94AA-4EBF-BF1B-E595C91762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4C197B7D-14BF-49ED-B431-DE1CA1A4B5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5E98682-432D-4DAD-8861-7F8A5DD3A3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BB085-04D8-4664-8FD6-E8902355F481}" type="datetimeFigureOut">
              <a:rPr lang="cs-CZ" smtClean="0"/>
              <a:t>07.02.2024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DED9DF6-E4DB-4AD4-AA55-20438DE5C2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67D6011-30B5-409A-9A19-16E8C03BA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E0C74-699F-4BDA-8CBF-0803897E047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88794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18FAE5D4-FF68-4164-9363-6660B939C7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B851223E-ABE6-4B9A-BE1F-29FF7ED592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6293B9E-4829-4188-A2FF-63FDA3D2F1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BB085-04D8-4664-8FD6-E8902355F481}" type="datetimeFigureOut">
              <a:rPr lang="cs-CZ" smtClean="0"/>
              <a:t>07.02.2024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D3BA237-8AD3-41CE-9258-052D5D2CC7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A3311FC-99EC-4F45-993C-6FFB0B1639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E0C74-699F-4BDA-8CBF-0803897E047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641260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B967CF7-BC7E-4373-BA36-1AEF30787F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718940E-6E88-4957-899E-8F63FFBF03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5CD6F0F-D51D-481B-A6E9-1372510CEF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BB085-04D8-4664-8FD6-E8902355F481}" type="datetimeFigureOut">
              <a:rPr lang="cs-CZ" smtClean="0"/>
              <a:t>07.02.2024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44376F9-96DF-4709-8256-F844A41DE3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62BBDA2-8182-44CE-A84C-EE9A349B53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E0C74-699F-4BDA-8CBF-0803897E047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3707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EF24EE8-93F7-49F2-9A58-FE3B44C6ED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A735BCE-D5B7-46AA-A3A6-3CD6D5245D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27F3958-BD8F-4E4A-B37C-7B3B4E6E09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BB085-04D8-4664-8FD6-E8902355F481}" type="datetimeFigureOut">
              <a:rPr lang="cs-CZ" smtClean="0"/>
              <a:t>07.02.2024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B82CBC7-3ABA-439F-BBB6-EA3E1C33AD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AD88EC8-51B7-4DCC-BF6E-275DD912A2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E0C74-699F-4BDA-8CBF-0803897E047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58609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5838A27-7255-43F6-B834-5462FD8716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C79D1D2-204C-497D-B5CC-4B96840F2B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DB600D07-D550-478F-9664-86FCCCC210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289D646-E34E-4A3E-936E-6338C1F9B1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BB085-04D8-4664-8FD6-E8902355F481}" type="datetimeFigureOut">
              <a:rPr lang="cs-CZ" smtClean="0"/>
              <a:t>07.02.2024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89BAD56-6B6F-424C-8C83-FDF9D55A6B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207915F-4C16-43BA-87F1-53532A7CA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E0C74-699F-4BDA-8CBF-0803897E047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530474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448FC71-B7BC-431F-9707-2B6FB0A6BC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11E9659-A739-486C-95C3-6C24C55775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8AFF2394-B1BB-470C-87BC-12B8B86698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C1A57CB2-B16D-4A3C-84B9-24F99FB2BB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C82C2FFE-DAA6-4ADE-AF1E-4A8E596DCF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68C473F1-8048-42D8-85EA-B7D483A802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BB085-04D8-4664-8FD6-E8902355F481}" type="datetimeFigureOut">
              <a:rPr lang="cs-CZ" smtClean="0"/>
              <a:t>07.02.2024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3642F979-4F93-4A54-919A-FCDF040943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87425925-C291-46CC-A620-03B90E3AB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E0C74-699F-4BDA-8CBF-0803897E047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143685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D0DA428-4786-4468-86A4-947F298423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49DBA33F-4BF7-4B3B-B836-868539E6C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BB085-04D8-4664-8FD6-E8902355F481}" type="datetimeFigureOut">
              <a:rPr lang="cs-CZ" smtClean="0"/>
              <a:t>07.02.2024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96A7A9DD-D87F-40FF-A678-07EECE8AB7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CB2C4303-2914-4852-9369-B234E0D8AB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E0C74-699F-4BDA-8CBF-0803897E047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31665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B18C242B-66BC-4924-B0AD-3E9C00A04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BB085-04D8-4664-8FD6-E8902355F481}" type="datetimeFigureOut">
              <a:rPr lang="cs-CZ" smtClean="0"/>
              <a:t>07.02.2024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53B68AC0-CD1B-4C98-B52C-5A0BEC8CF2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D56A85D-7D88-4780-93DB-E404C43F67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E0C74-699F-4BDA-8CBF-0803897E047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77278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99381DE-4355-4872-ADA5-0067AB1E97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AE736A5-AC02-4754-9660-22EB44EBAC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E814BEFA-B98F-45E6-87F7-7C8CA9C4FC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77DDD64-13DD-4473-9365-9CEB06DF55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BB085-04D8-4664-8FD6-E8902355F481}" type="datetimeFigureOut">
              <a:rPr lang="cs-CZ" smtClean="0"/>
              <a:t>07.02.2024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EDE93FFA-321A-4582-B49F-5151D0DC44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B18A941-C385-4989-9C32-ADB30762CA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E0C74-699F-4BDA-8CBF-0803897E047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280804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93B72F6-E8FE-440D-9C1D-5F81FAA24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8427CF78-1A59-4426-804B-E3379786A06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4E935A68-8F62-4B7D-82A6-FFEAB9A50C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99D4F9D-98D1-42F7-BEED-82D32FE9DC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BB085-04D8-4664-8FD6-E8902355F481}" type="datetimeFigureOut">
              <a:rPr lang="cs-CZ" smtClean="0"/>
              <a:t>07.02.2024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75110086-F0BB-45D7-8B15-B0E7C9280B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72B65AA-104B-4693-99CD-F8D93E9980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E0C74-699F-4BDA-8CBF-0803897E047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704364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E188F72C-7F28-4E40-AF40-4BB024C9DD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8CFF7A0-BE94-447C-921D-474636CB26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94B94CB-C01C-4271-939C-15F0A15087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2BB085-04D8-4664-8FD6-E8902355F481}" type="datetimeFigureOut">
              <a:rPr lang="cs-CZ" smtClean="0"/>
              <a:t>07.02.2024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2702BA5-A22C-4134-9400-51C82B1205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340F798-0DD6-490E-A3E9-FC517C7DB5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CE0C74-699F-4BDA-8CBF-0803897E047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919283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ázek 10" descr="Obsah obrázku venku, strom, tráva, Dopravní koridor&#10;&#10;Popis byl vytvořen automaticky">
            <a:extLst>
              <a:ext uri="{FF2B5EF4-FFF2-40B4-BE49-F238E27FC236}">
                <a16:creationId xmlns:a16="http://schemas.microsoft.com/office/drawing/2014/main" id="{97E703B2-5A84-4574-9B6E-AB57466153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2428" y="0"/>
            <a:ext cx="10289572" cy="6858000"/>
          </a:xfrm>
          <a:prstGeom prst="rect">
            <a:avLst/>
          </a:prstGeom>
        </p:spPr>
      </p:pic>
      <p:pic>
        <p:nvPicPr>
          <p:cNvPr id="6" name="Zástupný obsah 6" descr="Obsah obrázku text&#10;&#10;Popis byl vytvořen automaticky">
            <a:extLst>
              <a:ext uri="{FF2B5EF4-FFF2-40B4-BE49-F238E27FC236}">
                <a16:creationId xmlns:a16="http://schemas.microsoft.com/office/drawing/2014/main" id="{2EBAF306-7B1D-4681-9753-E16E3D8A968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25" t="633" r="3587" b="-2"/>
          <a:stretch/>
        </p:blipFill>
        <p:spPr>
          <a:xfrm>
            <a:off x="0" y="0"/>
            <a:ext cx="5610225" cy="6858000"/>
          </a:xfrm>
          <a:custGeom>
            <a:avLst/>
            <a:gdLst/>
            <a:ahLst/>
            <a:cxnLst/>
            <a:rect l="l" t="t" r="r" b="b"/>
            <a:pathLst>
              <a:path w="6901731" h="6858000">
                <a:moveTo>
                  <a:pt x="0" y="0"/>
                </a:moveTo>
                <a:lnTo>
                  <a:pt x="6897896" y="5958"/>
                </a:lnTo>
                <a:lnTo>
                  <a:pt x="6866823" y="62592"/>
                </a:lnTo>
                <a:lnTo>
                  <a:pt x="6901731" y="89476"/>
                </a:lnTo>
                <a:lnTo>
                  <a:pt x="6901731" y="103833"/>
                </a:lnTo>
                <a:lnTo>
                  <a:pt x="6900034" y="110092"/>
                </a:lnTo>
                <a:lnTo>
                  <a:pt x="6901731" y="113679"/>
                </a:lnTo>
                <a:lnTo>
                  <a:pt x="6901731" y="405560"/>
                </a:lnTo>
                <a:lnTo>
                  <a:pt x="6900456" y="429509"/>
                </a:lnTo>
                <a:cubicBezTo>
                  <a:pt x="6892773" y="535647"/>
                  <a:pt x="6878314" y="537918"/>
                  <a:pt x="6886342" y="636808"/>
                </a:cubicBezTo>
                <a:cubicBezTo>
                  <a:pt x="6892506" y="756883"/>
                  <a:pt x="6864504" y="771443"/>
                  <a:pt x="6851784" y="839073"/>
                </a:cubicBezTo>
                <a:cubicBezTo>
                  <a:pt x="6838675" y="892655"/>
                  <a:pt x="6864124" y="961738"/>
                  <a:pt x="6845760" y="994930"/>
                </a:cubicBezTo>
                <a:cubicBezTo>
                  <a:pt x="6833572" y="1024166"/>
                  <a:pt x="6859282" y="1058905"/>
                  <a:pt x="6845601" y="1112932"/>
                </a:cubicBezTo>
                <a:cubicBezTo>
                  <a:pt x="6838700" y="1149910"/>
                  <a:pt x="6829138" y="1151035"/>
                  <a:pt x="6820235" y="1187433"/>
                </a:cubicBezTo>
                <a:cubicBezTo>
                  <a:pt x="6815504" y="1196464"/>
                  <a:pt x="6777707" y="1338549"/>
                  <a:pt x="6759643" y="1337010"/>
                </a:cubicBezTo>
                <a:cubicBezTo>
                  <a:pt x="6737660" y="1337296"/>
                  <a:pt x="6760650" y="1396341"/>
                  <a:pt x="6736375" y="1382272"/>
                </a:cubicBezTo>
                <a:cubicBezTo>
                  <a:pt x="6755741" y="1415836"/>
                  <a:pt x="6714675" y="1414567"/>
                  <a:pt x="6701292" y="1432111"/>
                </a:cubicBezTo>
                <a:cubicBezTo>
                  <a:pt x="6721110" y="1460185"/>
                  <a:pt x="6692106" y="1490815"/>
                  <a:pt x="6686578" y="1518624"/>
                </a:cubicBezTo>
                <a:cubicBezTo>
                  <a:pt x="6682512" y="1567002"/>
                  <a:pt x="6679579" y="1571443"/>
                  <a:pt x="6670824" y="1607743"/>
                </a:cubicBezTo>
                <a:cubicBezTo>
                  <a:pt x="6671133" y="1629590"/>
                  <a:pt x="6663161" y="1656870"/>
                  <a:pt x="6664392" y="1696405"/>
                </a:cubicBezTo>
                <a:cubicBezTo>
                  <a:pt x="6655686" y="1770486"/>
                  <a:pt x="6641938" y="1757082"/>
                  <a:pt x="6642880" y="1812372"/>
                </a:cubicBezTo>
                <a:cubicBezTo>
                  <a:pt x="6638579" y="1872475"/>
                  <a:pt x="6619231" y="1825476"/>
                  <a:pt x="6612547" y="1876437"/>
                </a:cubicBezTo>
                <a:cubicBezTo>
                  <a:pt x="6600695" y="1913834"/>
                  <a:pt x="6591061" y="1923231"/>
                  <a:pt x="6571760" y="1953331"/>
                </a:cubicBezTo>
                <a:cubicBezTo>
                  <a:pt x="6561039" y="1989021"/>
                  <a:pt x="6544090" y="2087896"/>
                  <a:pt x="6520213" y="2096455"/>
                </a:cubicBezTo>
                <a:lnTo>
                  <a:pt x="6492461" y="2188148"/>
                </a:lnTo>
                <a:cubicBezTo>
                  <a:pt x="6504372" y="2211333"/>
                  <a:pt x="6489131" y="2253220"/>
                  <a:pt x="6471854" y="2259117"/>
                </a:cubicBezTo>
                <a:cubicBezTo>
                  <a:pt x="6466151" y="2287829"/>
                  <a:pt x="6440452" y="2301346"/>
                  <a:pt x="6439832" y="2328334"/>
                </a:cubicBezTo>
                <a:cubicBezTo>
                  <a:pt x="6431013" y="2351201"/>
                  <a:pt x="6444250" y="2396409"/>
                  <a:pt x="6425162" y="2408211"/>
                </a:cubicBezTo>
                <a:lnTo>
                  <a:pt x="6417221" y="2427382"/>
                </a:lnTo>
                <a:lnTo>
                  <a:pt x="6425030" y="2464387"/>
                </a:lnTo>
                <a:lnTo>
                  <a:pt x="6406293" y="2472223"/>
                </a:lnTo>
                <a:cubicBezTo>
                  <a:pt x="6406862" y="2477277"/>
                  <a:pt x="6406486" y="2491723"/>
                  <a:pt x="6405400" y="2493547"/>
                </a:cubicBezTo>
                <a:lnTo>
                  <a:pt x="6374829" y="2532070"/>
                </a:lnTo>
                <a:cubicBezTo>
                  <a:pt x="6374597" y="2545374"/>
                  <a:pt x="6360976" y="2563797"/>
                  <a:pt x="6350864" y="2577422"/>
                </a:cubicBezTo>
                <a:cubicBezTo>
                  <a:pt x="6327056" y="2632768"/>
                  <a:pt x="6341262" y="2616275"/>
                  <a:pt x="6329174" y="2663854"/>
                </a:cubicBezTo>
                <a:cubicBezTo>
                  <a:pt x="6326303" y="2703642"/>
                  <a:pt x="6332854" y="2709643"/>
                  <a:pt x="6315095" y="2741507"/>
                </a:cubicBezTo>
                <a:cubicBezTo>
                  <a:pt x="6319921" y="2740191"/>
                  <a:pt x="6321925" y="2742004"/>
                  <a:pt x="6322463" y="2745641"/>
                </a:cubicBezTo>
                <a:cubicBezTo>
                  <a:pt x="6322245" y="2747982"/>
                  <a:pt x="6322027" y="2750323"/>
                  <a:pt x="6321808" y="2752663"/>
                </a:cubicBezTo>
                <a:lnTo>
                  <a:pt x="6314569" y="2756718"/>
                </a:lnTo>
                <a:cubicBezTo>
                  <a:pt x="6289324" y="2773686"/>
                  <a:pt x="6317551" y="2780051"/>
                  <a:pt x="6315211" y="2811618"/>
                </a:cubicBezTo>
                <a:cubicBezTo>
                  <a:pt x="6315620" y="2826627"/>
                  <a:pt x="6296047" y="2885298"/>
                  <a:pt x="6302211" y="2882314"/>
                </a:cubicBezTo>
                <a:lnTo>
                  <a:pt x="6286167" y="2949597"/>
                </a:lnTo>
                <a:cubicBezTo>
                  <a:pt x="6286401" y="2994618"/>
                  <a:pt x="6286615" y="2971464"/>
                  <a:pt x="6287037" y="3008578"/>
                </a:cubicBezTo>
                <a:cubicBezTo>
                  <a:pt x="6293795" y="3029535"/>
                  <a:pt x="6274405" y="3114154"/>
                  <a:pt x="6259150" y="3123139"/>
                </a:cubicBezTo>
                <a:cubicBezTo>
                  <a:pt x="6250085" y="3189063"/>
                  <a:pt x="6269067" y="3151280"/>
                  <a:pt x="6272249" y="3227854"/>
                </a:cubicBezTo>
                <a:cubicBezTo>
                  <a:pt x="6278775" y="3295842"/>
                  <a:pt x="6289216" y="3303765"/>
                  <a:pt x="6292288" y="3378383"/>
                </a:cubicBezTo>
                <a:cubicBezTo>
                  <a:pt x="6303894" y="3395995"/>
                  <a:pt x="6287498" y="3432581"/>
                  <a:pt x="6288328" y="3459618"/>
                </a:cubicBezTo>
                <a:cubicBezTo>
                  <a:pt x="6289158" y="3486653"/>
                  <a:pt x="6299937" y="3538735"/>
                  <a:pt x="6297272" y="3540603"/>
                </a:cubicBezTo>
                <a:cubicBezTo>
                  <a:pt x="6296849" y="3577379"/>
                  <a:pt x="6294184" y="3587943"/>
                  <a:pt x="6291001" y="3638374"/>
                </a:cubicBezTo>
                <a:cubicBezTo>
                  <a:pt x="6283026" y="3666794"/>
                  <a:pt x="6265833" y="3731744"/>
                  <a:pt x="6283592" y="3763609"/>
                </a:cubicBezTo>
                <a:cubicBezTo>
                  <a:pt x="6264286" y="3758340"/>
                  <a:pt x="6290177" y="3803150"/>
                  <a:pt x="6274068" y="3814506"/>
                </a:cubicBezTo>
                <a:cubicBezTo>
                  <a:pt x="6260645" y="3821643"/>
                  <a:pt x="6265372" y="3836902"/>
                  <a:pt x="6262850" y="3850454"/>
                </a:cubicBezTo>
                <a:cubicBezTo>
                  <a:pt x="6250418" y="3863479"/>
                  <a:pt x="6250660" y="3955243"/>
                  <a:pt x="6257357" y="3975474"/>
                </a:cubicBezTo>
                <a:cubicBezTo>
                  <a:pt x="6245091" y="4036737"/>
                  <a:pt x="6237535" y="4029237"/>
                  <a:pt x="6257889" y="4073155"/>
                </a:cubicBezTo>
                <a:cubicBezTo>
                  <a:pt x="6259272" y="4085906"/>
                  <a:pt x="6239882" y="4116397"/>
                  <a:pt x="6237441" y="4126638"/>
                </a:cubicBezTo>
                <a:lnTo>
                  <a:pt x="6245587" y="4172738"/>
                </a:lnTo>
                <a:lnTo>
                  <a:pt x="6235772" y="4176721"/>
                </a:lnTo>
                <a:lnTo>
                  <a:pt x="6233287" y="4195136"/>
                </a:lnTo>
                <a:lnTo>
                  <a:pt x="6234619" y="4280850"/>
                </a:lnTo>
                <a:cubicBezTo>
                  <a:pt x="6239453" y="4320763"/>
                  <a:pt x="6223309" y="4337596"/>
                  <a:pt x="6219318" y="4402526"/>
                </a:cubicBezTo>
                <a:cubicBezTo>
                  <a:pt x="6205466" y="4516209"/>
                  <a:pt x="6216183" y="4588729"/>
                  <a:pt x="6216810" y="4651172"/>
                </a:cubicBezTo>
                <a:cubicBezTo>
                  <a:pt x="6217673" y="4756959"/>
                  <a:pt x="6228654" y="4824005"/>
                  <a:pt x="6225945" y="4916779"/>
                </a:cubicBezTo>
                <a:cubicBezTo>
                  <a:pt x="6217032" y="4993010"/>
                  <a:pt x="6264271" y="4984591"/>
                  <a:pt x="6230174" y="5051379"/>
                </a:cubicBezTo>
                <a:cubicBezTo>
                  <a:pt x="6235713" y="5056951"/>
                  <a:pt x="6239420" y="5163714"/>
                  <a:pt x="6242600" y="5170879"/>
                </a:cubicBezTo>
                <a:lnTo>
                  <a:pt x="6235996" y="5216428"/>
                </a:lnTo>
                <a:lnTo>
                  <a:pt x="6214638" y="5285298"/>
                </a:lnTo>
                <a:cubicBezTo>
                  <a:pt x="6211392" y="5297492"/>
                  <a:pt x="6225576" y="5312063"/>
                  <a:pt x="6228432" y="5317696"/>
                </a:cubicBezTo>
                <a:lnTo>
                  <a:pt x="6246496" y="5398787"/>
                </a:lnTo>
                <a:lnTo>
                  <a:pt x="6244793" y="5399530"/>
                </a:lnTo>
                <a:lnTo>
                  <a:pt x="6241695" y="5406948"/>
                </a:lnTo>
                <a:lnTo>
                  <a:pt x="6267461" y="5499413"/>
                </a:lnTo>
                <a:cubicBezTo>
                  <a:pt x="6285387" y="5533848"/>
                  <a:pt x="6284888" y="5550029"/>
                  <a:pt x="6295987" y="5582659"/>
                </a:cubicBezTo>
                <a:cubicBezTo>
                  <a:pt x="6311253" y="5681724"/>
                  <a:pt x="6295439" y="5695558"/>
                  <a:pt x="6364803" y="5784263"/>
                </a:cubicBezTo>
                <a:cubicBezTo>
                  <a:pt x="6379348" y="5818651"/>
                  <a:pt x="6412475" y="5906802"/>
                  <a:pt x="6423050" y="5922637"/>
                </a:cubicBezTo>
                <a:cubicBezTo>
                  <a:pt x="6445210" y="5973612"/>
                  <a:pt x="6468179" y="6023873"/>
                  <a:pt x="6497767" y="6090108"/>
                </a:cubicBezTo>
                <a:cubicBezTo>
                  <a:pt x="6571895" y="6150548"/>
                  <a:pt x="6572491" y="6236583"/>
                  <a:pt x="6606710" y="6281543"/>
                </a:cubicBezTo>
                <a:cubicBezTo>
                  <a:pt x="6633675" y="6335892"/>
                  <a:pt x="6654357" y="6388782"/>
                  <a:pt x="6667540" y="6443715"/>
                </a:cubicBezTo>
                <a:cubicBezTo>
                  <a:pt x="6685192" y="6466826"/>
                  <a:pt x="6650500" y="6508701"/>
                  <a:pt x="6659722" y="6550105"/>
                </a:cubicBezTo>
                <a:cubicBezTo>
                  <a:pt x="6665926" y="6645044"/>
                  <a:pt x="6669126" y="6627536"/>
                  <a:pt x="6671805" y="6687397"/>
                </a:cubicBezTo>
                <a:cubicBezTo>
                  <a:pt x="6682671" y="6733683"/>
                  <a:pt x="6665210" y="6772117"/>
                  <a:pt x="6669658" y="6806602"/>
                </a:cubicBezTo>
                <a:cubicBezTo>
                  <a:pt x="6661174" y="6812658"/>
                  <a:pt x="6667097" y="6831470"/>
                  <a:pt x="6675783" y="6850325"/>
                </a:cubicBezTo>
                <a:lnTo>
                  <a:pt x="6679704" y="6858000"/>
                </a:lnTo>
                <a:lnTo>
                  <a:pt x="4532241" y="6858000"/>
                </a:lnTo>
                <a:lnTo>
                  <a:pt x="1208596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4767425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849D8FE-3378-4633-895A-47AE11142C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7356" y="365125"/>
            <a:ext cx="10036444" cy="1325563"/>
          </a:xfrm>
        </p:spPr>
        <p:txBody>
          <a:bodyPr/>
          <a:lstStyle/>
          <a:p>
            <a:r>
              <a:rPr lang="cs-CZ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Příklady </a:t>
            </a:r>
            <a:r>
              <a:rPr lang="cs-CZ" b="1" dirty="0">
                <a:latin typeface="Calibri" panose="020F0502020204030204" pitchFamily="34" charset="0"/>
                <a:ea typeface="Calibri" panose="020F0502020204030204" pitchFamily="34" charset="0"/>
              </a:rPr>
              <a:t>aktuálně řešených</a:t>
            </a:r>
            <a:r>
              <a:rPr lang="cs-CZ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staveb</a:t>
            </a:r>
            <a:endParaRPr lang="cs-CZ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34C4FF1-F719-41C3-AF15-7AC1237A16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7356" y="1825625"/>
            <a:ext cx="10036444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sz="3600" dirty="0">
                <a:ea typeface="+mn-lt"/>
                <a:cs typeface="+mn-lt"/>
              </a:rPr>
              <a:t>Dostavba </a:t>
            </a:r>
            <a:r>
              <a:rPr lang="cs-CZ" sz="3600" b="1" dirty="0">
                <a:ea typeface="+mn-lt"/>
                <a:cs typeface="+mn-lt"/>
              </a:rPr>
              <a:t>dálnice D35 </a:t>
            </a:r>
            <a:r>
              <a:rPr lang="cs-CZ" sz="3600" dirty="0">
                <a:ea typeface="+mn-lt"/>
                <a:cs typeface="+mn-lt"/>
              </a:rPr>
              <a:t>Staré Město - Mohelnice</a:t>
            </a:r>
          </a:p>
          <a:p>
            <a:r>
              <a:rPr lang="cs-CZ" sz="3600" b="1" dirty="0">
                <a:ea typeface="+mn-lt"/>
                <a:cs typeface="+mn-lt"/>
              </a:rPr>
              <a:t>Stavba D6 </a:t>
            </a:r>
            <a:r>
              <a:rPr lang="cs-CZ" sz="3600" dirty="0" err="1">
                <a:ea typeface="+mn-lt"/>
                <a:cs typeface="+mn-lt"/>
              </a:rPr>
              <a:t>Žalmanov</a:t>
            </a:r>
            <a:r>
              <a:rPr lang="cs-CZ" sz="3600" dirty="0">
                <a:ea typeface="+mn-lt"/>
                <a:cs typeface="+mn-lt"/>
              </a:rPr>
              <a:t> – Knínice a Knínice - </a:t>
            </a:r>
            <a:r>
              <a:rPr lang="cs-CZ" sz="3600" dirty="0" err="1">
                <a:ea typeface="+mn-lt"/>
                <a:cs typeface="+mn-lt"/>
              </a:rPr>
              <a:t>Bošov</a:t>
            </a:r>
            <a:endParaRPr lang="cs-CZ" sz="3600" dirty="0">
              <a:ea typeface="+mn-lt"/>
              <a:cs typeface="+mn-lt"/>
            </a:endParaRPr>
          </a:p>
          <a:p>
            <a:r>
              <a:rPr lang="cs-CZ" sz="3600" b="1" dirty="0">
                <a:ea typeface="+mn-lt"/>
                <a:cs typeface="+mn-lt"/>
              </a:rPr>
              <a:t>Dálnice D11 </a:t>
            </a:r>
            <a:r>
              <a:rPr lang="cs-CZ" sz="3600" dirty="0">
                <a:ea typeface="+mn-lt"/>
                <a:cs typeface="+mn-lt"/>
              </a:rPr>
              <a:t>Jaroměř - Trutnov</a:t>
            </a:r>
          </a:p>
          <a:p>
            <a:r>
              <a:rPr lang="cs-CZ" sz="3600" dirty="0">
                <a:ea typeface="+mn-lt"/>
                <a:cs typeface="+mn-lt"/>
              </a:rPr>
              <a:t>Modernizace </a:t>
            </a:r>
            <a:r>
              <a:rPr lang="cs-CZ" sz="3600" b="1" dirty="0">
                <a:ea typeface="+mn-lt"/>
                <a:cs typeface="+mn-lt"/>
              </a:rPr>
              <a:t>železničního uzlu Česká Třebová </a:t>
            </a:r>
            <a:endParaRPr lang="cs-CZ" sz="3600">
              <a:solidFill>
                <a:srgbClr val="808080"/>
              </a:solidFill>
              <a:ea typeface="+mn-lt"/>
              <a:cs typeface="+mn-lt"/>
            </a:endParaRPr>
          </a:p>
          <a:p>
            <a:r>
              <a:rPr lang="it-IT" sz="3600" b="1" dirty="0">
                <a:ea typeface="+mn-lt"/>
                <a:cs typeface="+mn-lt"/>
              </a:rPr>
              <a:t>Modernizace trati </a:t>
            </a:r>
            <a:r>
              <a:rPr lang="it-IT" sz="3600" b="1" dirty="0" err="1">
                <a:ea typeface="+mn-lt"/>
                <a:cs typeface="+mn-lt"/>
              </a:rPr>
              <a:t>Nemanice</a:t>
            </a:r>
            <a:r>
              <a:rPr lang="it-IT" sz="3600" b="1" dirty="0">
                <a:ea typeface="+mn-lt"/>
                <a:cs typeface="+mn-lt"/>
              </a:rPr>
              <a:t> – </a:t>
            </a:r>
            <a:r>
              <a:rPr lang="it-IT" sz="3600" b="1" dirty="0" err="1">
                <a:ea typeface="+mn-lt"/>
                <a:cs typeface="+mn-lt"/>
              </a:rPr>
              <a:t>Ševětín</a:t>
            </a:r>
            <a:endParaRPr lang="cs-CZ" sz="3600" b="1" dirty="0" err="1">
              <a:ea typeface="+mn-lt"/>
              <a:cs typeface="+mn-lt"/>
            </a:endParaRPr>
          </a:p>
          <a:p>
            <a:pPr marL="0" indent="0">
              <a:buNone/>
            </a:pPr>
            <a:endParaRPr lang="cs-CZ" dirty="0">
              <a:cs typeface="Calibri"/>
            </a:endParaRPr>
          </a:p>
          <a:p>
            <a:endParaRPr lang="cs-CZ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893717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849D8FE-3378-4633-895A-47AE11142C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7356" y="365125"/>
            <a:ext cx="10036444" cy="1325563"/>
          </a:xfrm>
        </p:spPr>
        <p:txBody>
          <a:bodyPr/>
          <a:lstStyle/>
          <a:p>
            <a:r>
              <a:rPr lang="cs-CZ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Příklady chystaných staveb</a:t>
            </a:r>
            <a:endParaRPr lang="cs-CZ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34C4FF1-F719-41C3-AF15-7AC1237A16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7356" y="1825625"/>
            <a:ext cx="10036444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sz="4000" dirty="0">
                <a:cs typeface="Calibri"/>
              </a:rPr>
              <a:t>Dostavba </a:t>
            </a:r>
            <a:r>
              <a:rPr lang="cs-CZ" sz="4000" b="1" dirty="0">
                <a:cs typeface="Calibri"/>
              </a:rPr>
              <a:t>Pražského okruhu</a:t>
            </a:r>
          </a:p>
          <a:p>
            <a:r>
              <a:rPr lang="cs-CZ" sz="4000" dirty="0"/>
              <a:t>Rozšíření </a:t>
            </a:r>
            <a:r>
              <a:rPr lang="cs-CZ" sz="4000" b="1" dirty="0"/>
              <a:t>jaderné elektrárny Dukovany</a:t>
            </a:r>
          </a:p>
          <a:p>
            <a:r>
              <a:rPr lang="cs-CZ" sz="4000" dirty="0">
                <a:ea typeface="+mn-lt"/>
                <a:cs typeface="+mn-lt"/>
              </a:rPr>
              <a:t>Novostavba trati </a:t>
            </a:r>
            <a:r>
              <a:rPr lang="cs-CZ" sz="4000" b="1" dirty="0">
                <a:ea typeface="+mn-lt"/>
                <a:cs typeface="+mn-lt"/>
              </a:rPr>
              <a:t>Praha-Smíchov – Beroun </a:t>
            </a:r>
          </a:p>
          <a:p>
            <a:r>
              <a:rPr lang="cs-CZ" sz="3600" b="1" dirty="0">
                <a:ea typeface="+mn-lt"/>
                <a:cs typeface="+mn-lt"/>
              </a:rPr>
              <a:t>Modernizace trati Praha-Ruzyně (mimo) - Kladno (mimo)</a:t>
            </a:r>
            <a:endParaRPr lang="cs-CZ" sz="4000" b="1" dirty="0">
              <a:ea typeface="+mn-lt"/>
              <a:cs typeface="+mn-lt"/>
            </a:endParaRPr>
          </a:p>
          <a:p>
            <a:endParaRPr lang="cs-CZ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58752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362A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2B5580D-54CE-0A4F-8E9C-3A78967AE3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cs-CZ" sz="8800" b="1" dirty="0">
                <a:solidFill>
                  <a:schemeClr val="bg1"/>
                </a:solidFill>
              </a:rPr>
              <a:t>Děkujeme za pozornost</a:t>
            </a:r>
          </a:p>
        </p:txBody>
      </p:sp>
      <p:pic>
        <p:nvPicPr>
          <p:cNvPr id="8" name="Zástupný obsah 6" descr="Obsah obrázku text&#10;&#10;Popis byl vytvořen automaticky">
            <a:extLst>
              <a:ext uri="{FF2B5EF4-FFF2-40B4-BE49-F238E27FC236}">
                <a16:creationId xmlns:a16="http://schemas.microsoft.com/office/drawing/2014/main" id="{F3399B8E-E9EC-629E-E08F-6284EB56B9F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25" t="633" r="3587" b="-2"/>
          <a:stretch/>
        </p:blipFill>
        <p:spPr>
          <a:xfrm>
            <a:off x="379452" y="64323"/>
            <a:ext cx="2210304" cy="2701895"/>
          </a:xfrm>
          <a:custGeom>
            <a:avLst/>
            <a:gdLst/>
            <a:ahLst/>
            <a:cxnLst/>
            <a:rect l="l" t="t" r="r" b="b"/>
            <a:pathLst>
              <a:path w="6901731" h="6858000">
                <a:moveTo>
                  <a:pt x="0" y="0"/>
                </a:moveTo>
                <a:lnTo>
                  <a:pt x="6897896" y="5958"/>
                </a:lnTo>
                <a:lnTo>
                  <a:pt x="6866823" y="62592"/>
                </a:lnTo>
                <a:lnTo>
                  <a:pt x="6901731" y="89476"/>
                </a:lnTo>
                <a:lnTo>
                  <a:pt x="6901731" y="103833"/>
                </a:lnTo>
                <a:lnTo>
                  <a:pt x="6900034" y="110092"/>
                </a:lnTo>
                <a:lnTo>
                  <a:pt x="6901731" y="113679"/>
                </a:lnTo>
                <a:lnTo>
                  <a:pt x="6901731" y="405560"/>
                </a:lnTo>
                <a:lnTo>
                  <a:pt x="6900456" y="429509"/>
                </a:lnTo>
                <a:cubicBezTo>
                  <a:pt x="6892773" y="535647"/>
                  <a:pt x="6878314" y="537918"/>
                  <a:pt x="6886342" y="636808"/>
                </a:cubicBezTo>
                <a:cubicBezTo>
                  <a:pt x="6892506" y="756883"/>
                  <a:pt x="6864504" y="771443"/>
                  <a:pt x="6851784" y="839073"/>
                </a:cubicBezTo>
                <a:cubicBezTo>
                  <a:pt x="6838675" y="892655"/>
                  <a:pt x="6864124" y="961738"/>
                  <a:pt x="6845760" y="994930"/>
                </a:cubicBezTo>
                <a:cubicBezTo>
                  <a:pt x="6833572" y="1024166"/>
                  <a:pt x="6859282" y="1058905"/>
                  <a:pt x="6845601" y="1112932"/>
                </a:cubicBezTo>
                <a:cubicBezTo>
                  <a:pt x="6838700" y="1149910"/>
                  <a:pt x="6829138" y="1151035"/>
                  <a:pt x="6820235" y="1187433"/>
                </a:cubicBezTo>
                <a:cubicBezTo>
                  <a:pt x="6815504" y="1196464"/>
                  <a:pt x="6777707" y="1338549"/>
                  <a:pt x="6759643" y="1337010"/>
                </a:cubicBezTo>
                <a:cubicBezTo>
                  <a:pt x="6737660" y="1337296"/>
                  <a:pt x="6760650" y="1396341"/>
                  <a:pt x="6736375" y="1382272"/>
                </a:cubicBezTo>
                <a:cubicBezTo>
                  <a:pt x="6755741" y="1415836"/>
                  <a:pt x="6714675" y="1414567"/>
                  <a:pt x="6701292" y="1432111"/>
                </a:cubicBezTo>
                <a:cubicBezTo>
                  <a:pt x="6721110" y="1460185"/>
                  <a:pt x="6692106" y="1490815"/>
                  <a:pt x="6686578" y="1518624"/>
                </a:cubicBezTo>
                <a:cubicBezTo>
                  <a:pt x="6682512" y="1567002"/>
                  <a:pt x="6679579" y="1571443"/>
                  <a:pt x="6670824" y="1607743"/>
                </a:cubicBezTo>
                <a:cubicBezTo>
                  <a:pt x="6671133" y="1629590"/>
                  <a:pt x="6663161" y="1656870"/>
                  <a:pt x="6664392" y="1696405"/>
                </a:cubicBezTo>
                <a:cubicBezTo>
                  <a:pt x="6655686" y="1770486"/>
                  <a:pt x="6641938" y="1757082"/>
                  <a:pt x="6642880" y="1812372"/>
                </a:cubicBezTo>
                <a:cubicBezTo>
                  <a:pt x="6638579" y="1872475"/>
                  <a:pt x="6619231" y="1825476"/>
                  <a:pt x="6612547" y="1876437"/>
                </a:cubicBezTo>
                <a:cubicBezTo>
                  <a:pt x="6600695" y="1913834"/>
                  <a:pt x="6591061" y="1923231"/>
                  <a:pt x="6571760" y="1953331"/>
                </a:cubicBezTo>
                <a:cubicBezTo>
                  <a:pt x="6561039" y="1989021"/>
                  <a:pt x="6544090" y="2087896"/>
                  <a:pt x="6520213" y="2096455"/>
                </a:cubicBezTo>
                <a:lnTo>
                  <a:pt x="6492461" y="2188148"/>
                </a:lnTo>
                <a:cubicBezTo>
                  <a:pt x="6504372" y="2211333"/>
                  <a:pt x="6489131" y="2253220"/>
                  <a:pt x="6471854" y="2259117"/>
                </a:cubicBezTo>
                <a:cubicBezTo>
                  <a:pt x="6466151" y="2287829"/>
                  <a:pt x="6440452" y="2301346"/>
                  <a:pt x="6439832" y="2328334"/>
                </a:cubicBezTo>
                <a:cubicBezTo>
                  <a:pt x="6431013" y="2351201"/>
                  <a:pt x="6444250" y="2396409"/>
                  <a:pt x="6425162" y="2408211"/>
                </a:cubicBezTo>
                <a:lnTo>
                  <a:pt x="6417221" y="2427382"/>
                </a:lnTo>
                <a:lnTo>
                  <a:pt x="6425030" y="2464387"/>
                </a:lnTo>
                <a:lnTo>
                  <a:pt x="6406293" y="2472223"/>
                </a:lnTo>
                <a:cubicBezTo>
                  <a:pt x="6406862" y="2477277"/>
                  <a:pt x="6406486" y="2491723"/>
                  <a:pt x="6405400" y="2493547"/>
                </a:cubicBezTo>
                <a:lnTo>
                  <a:pt x="6374829" y="2532070"/>
                </a:lnTo>
                <a:cubicBezTo>
                  <a:pt x="6374597" y="2545374"/>
                  <a:pt x="6360976" y="2563797"/>
                  <a:pt x="6350864" y="2577422"/>
                </a:cubicBezTo>
                <a:cubicBezTo>
                  <a:pt x="6327056" y="2632768"/>
                  <a:pt x="6341262" y="2616275"/>
                  <a:pt x="6329174" y="2663854"/>
                </a:cubicBezTo>
                <a:cubicBezTo>
                  <a:pt x="6326303" y="2703642"/>
                  <a:pt x="6332854" y="2709643"/>
                  <a:pt x="6315095" y="2741507"/>
                </a:cubicBezTo>
                <a:cubicBezTo>
                  <a:pt x="6319921" y="2740191"/>
                  <a:pt x="6321925" y="2742004"/>
                  <a:pt x="6322463" y="2745641"/>
                </a:cubicBezTo>
                <a:cubicBezTo>
                  <a:pt x="6322245" y="2747982"/>
                  <a:pt x="6322027" y="2750323"/>
                  <a:pt x="6321808" y="2752663"/>
                </a:cubicBezTo>
                <a:lnTo>
                  <a:pt x="6314569" y="2756718"/>
                </a:lnTo>
                <a:cubicBezTo>
                  <a:pt x="6289324" y="2773686"/>
                  <a:pt x="6317551" y="2780051"/>
                  <a:pt x="6315211" y="2811618"/>
                </a:cubicBezTo>
                <a:cubicBezTo>
                  <a:pt x="6315620" y="2826627"/>
                  <a:pt x="6296047" y="2885298"/>
                  <a:pt x="6302211" y="2882314"/>
                </a:cubicBezTo>
                <a:lnTo>
                  <a:pt x="6286167" y="2949597"/>
                </a:lnTo>
                <a:cubicBezTo>
                  <a:pt x="6286401" y="2994618"/>
                  <a:pt x="6286615" y="2971464"/>
                  <a:pt x="6287037" y="3008578"/>
                </a:cubicBezTo>
                <a:cubicBezTo>
                  <a:pt x="6293795" y="3029535"/>
                  <a:pt x="6274405" y="3114154"/>
                  <a:pt x="6259150" y="3123139"/>
                </a:cubicBezTo>
                <a:cubicBezTo>
                  <a:pt x="6250085" y="3189063"/>
                  <a:pt x="6269067" y="3151280"/>
                  <a:pt x="6272249" y="3227854"/>
                </a:cubicBezTo>
                <a:cubicBezTo>
                  <a:pt x="6278775" y="3295842"/>
                  <a:pt x="6289216" y="3303765"/>
                  <a:pt x="6292288" y="3378383"/>
                </a:cubicBezTo>
                <a:cubicBezTo>
                  <a:pt x="6303894" y="3395995"/>
                  <a:pt x="6287498" y="3432581"/>
                  <a:pt x="6288328" y="3459618"/>
                </a:cubicBezTo>
                <a:cubicBezTo>
                  <a:pt x="6289158" y="3486653"/>
                  <a:pt x="6299937" y="3538735"/>
                  <a:pt x="6297272" y="3540603"/>
                </a:cubicBezTo>
                <a:cubicBezTo>
                  <a:pt x="6296849" y="3577379"/>
                  <a:pt x="6294184" y="3587943"/>
                  <a:pt x="6291001" y="3638374"/>
                </a:cubicBezTo>
                <a:cubicBezTo>
                  <a:pt x="6283026" y="3666794"/>
                  <a:pt x="6265833" y="3731744"/>
                  <a:pt x="6283592" y="3763609"/>
                </a:cubicBezTo>
                <a:cubicBezTo>
                  <a:pt x="6264286" y="3758340"/>
                  <a:pt x="6290177" y="3803150"/>
                  <a:pt x="6274068" y="3814506"/>
                </a:cubicBezTo>
                <a:cubicBezTo>
                  <a:pt x="6260645" y="3821643"/>
                  <a:pt x="6265372" y="3836902"/>
                  <a:pt x="6262850" y="3850454"/>
                </a:cubicBezTo>
                <a:cubicBezTo>
                  <a:pt x="6250418" y="3863479"/>
                  <a:pt x="6250660" y="3955243"/>
                  <a:pt x="6257357" y="3975474"/>
                </a:cubicBezTo>
                <a:cubicBezTo>
                  <a:pt x="6245091" y="4036737"/>
                  <a:pt x="6237535" y="4029237"/>
                  <a:pt x="6257889" y="4073155"/>
                </a:cubicBezTo>
                <a:cubicBezTo>
                  <a:pt x="6259272" y="4085906"/>
                  <a:pt x="6239882" y="4116397"/>
                  <a:pt x="6237441" y="4126638"/>
                </a:cubicBezTo>
                <a:lnTo>
                  <a:pt x="6245587" y="4172738"/>
                </a:lnTo>
                <a:lnTo>
                  <a:pt x="6235772" y="4176721"/>
                </a:lnTo>
                <a:lnTo>
                  <a:pt x="6233287" y="4195136"/>
                </a:lnTo>
                <a:lnTo>
                  <a:pt x="6234619" y="4280850"/>
                </a:lnTo>
                <a:cubicBezTo>
                  <a:pt x="6239453" y="4320763"/>
                  <a:pt x="6223309" y="4337596"/>
                  <a:pt x="6219318" y="4402526"/>
                </a:cubicBezTo>
                <a:cubicBezTo>
                  <a:pt x="6205466" y="4516209"/>
                  <a:pt x="6216183" y="4588729"/>
                  <a:pt x="6216810" y="4651172"/>
                </a:cubicBezTo>
                <a:cubicBezTo>
                  <a:pt x="6217673" y="4756959"/>
                  <a:pt x="6228654" y="4824005"/>
                  <a:pt x="6225945" y="4916779"/>
                </a:cubicBezTo>
                <a:cubicBezTo>
                  <a:pt x="6217032" y="4993010"/>
                  <a:pt x="6264271" y="4984591"/>
                  <a:pt x="6230174" y="5051379"/>
                </a:cubicBezTo>
                <a:cubicBezTo>
                  <a:pt x="6235713" y="5056951"/>
                  <a:pt x="6239420" y="5163714"/>
                  <a:pt x="6242600" y="5170879"/>
                </a:cubicBezTo>
                <a:lnTo>
                  <a:pt x="6235996" y="5216428"/>
                </a:lnTo>
                <a:lnTo>
                  <a:pt x="6214638" y="5285298"/>
                </a:lnTo>
                <a:cubicBezTo>
                  <a:pt x="6211392" y="5297492"/>
                  <a:pt x="6225576" y="5312063"/>
                  <a:pt x="6228432" y="5317696"/>
                </a:cubicBezTo>
                <a:lnTo>
                  <a:pt x="6246496" y="5398787"/>
                </a:lnTo>
                <a:lnTo>
                  <a:pt x="6244793" y="5399530"/>
                </a:lnTo>
                <a:lnTo>
                  <a:pt x="6241695" y="5406948"/>
                </a:lnTo>
                <a:lnTo>
                  <a:pt x="6267461" y="5499413"/>
                </a:lnTo>
                <a:cubicBezTo>
                  <a:pt x="6285387" y="5533848"/>
                  <a:pt x="6284888" y="5550029"/>
                  <a:pt x="6295987" y="5582659"/>
                </a:cubicBezTo>
                <a:cubicBezTo>
                  <a:pt x="6311253" y="5681724"/>
                  <a:pt x="6295439" y="5695558"/>
                  <a:pt x="6364803" y="5784263"/>
                </a:cubicBezTo>
                <a:cubicBezTo>
                  <a:pt x="6379348" y="5818651"/>
                  <a:pt x="6412475" y="5906802"/>
                  <a:pt x="6423050" y="5922637"/>
                </a:cubicBezTo>
                <a:cubicBezTo>
                  <a:pt x="6445210" y="5973612"/>
                  <a:pt x="6468179" y="6023873"/>
                  <a:pt x="6497767" y="6090108"/>
                </a:cubicBezTo>
                <a:cubicBezTo>
                  <a:pt x="6571895" y="6150548"/>
                  <a:pt x="6572491" y="6236583"/>
                  <a:pt x="6606710" y="6281543"/>
                </a:cubicBezTo>
                <a:cubicBezTo>
                  <a:pt x="6633675" y="6335892"/>
                  <a:pt x="6654357" y="6388782"/>
                  <a:pt x="6667540" y="6443715"/>
                </a:cubicBezTo>
                <a:cubicBezTo>
                  <a:pt x="6685192" y="6466826"/>
                  <a:pt x="6650500" y="6508701"/>
                  <a:pt x="6659722" y="6550105"/>
                </a:cubicBezTo>
                <a:cubicBezTo>
                  <a:pt x="6665926" y="6645044"/>
                  <a:pt x="6669126" y="6627536"/>
                  <a:pt x="6671805" y="6687397"/>
                </a:cubicBezTo>
                <a:cubicBezTo>
                  <a:pt x="6682671" y="6733683"/>
                  <a:pt x="6665210" y="6772117"/>
                  <a:pt x="6669658" y="6806602"/>
                </a:cubicBezTo>
                <a:cubicBezTo>
                  <a:pt x="6661174" y="6812658"/>
                  <a:pt x="6667097" y="6831470"/>
                  <a:pt x="6675783" y="6850325"/>
                </a:cubicBezTo>
                <a:lnTo>
                  <a:pt x="6679704" y="6858000"/>
                </a:lnTo>
                <a:lnTo>
                  <a:pt x="4532241" y="6858000"/>
                </a:lnTo>
                <a:lnTo>
                  <a:pt x="1208596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5973234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6EE3F03-15AA-37ED-98FA-0CBAB253CA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2233" y="365125"/>
            <a:ext cx="10515600" cy="1325563"/>
          </a:xfrm>
        </p:spPr>
        <p:txBody>
          <a:bodyPr/>
          <a:lstStyle/>
          <a:p>
            <a:r>
              <a:rPr lang="cs-CZ" b="1" dirty="0">
                <a:latin typeface="+mn-lt"/>
              </a:rPr>
              <a:t>Základní představení DESÚ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A29C244-A106-3EA5-A63E-CADFBA8E62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2234" y="1825625"/>
            <a:ext cx="6589170" cy="4351338"/>
          </a:xfrm>
        </p:spPr>
        <p:txBody>
          <a:bodyPr>
            <a:normAutofit/>
          </a:bodyPr>
          <a:lstStyle/>
          <a:p>
            <a:r>
              <a:rPr lang="cs-CZ" sz="3200" dirty="0"/>
              <a:t>Úřad vznikl k 1. 7. 2023 – na základě novely stavebního zákona č.152/2023 Sb.</a:t>
            </a:r>
          </a:p>
          <a:p>
            <a:r>
              <a:rPr lang="cs-CZ" sz="3200" dirty="0"/>
              <a:t>DESÚ nahradil původně plánovaný Specializovaný a odvolací stavební úřad.</a:t>
            </a:r>
          </a:p>
          <a:p>
            <a:r>
              <a:rPr lang="cs-CZ" sz="3200" dirty="0"/>
              <a:t>Personálně byl DESÚ zajištěn přesunem 50 zaměstnanců z MD, MPO, MMR a Drážního úřadu. </a:t>
            </a:r>
          </a:p>
        </p:txBody>
      </p:sp>
      <p:pic>
        <p:nvPicPr>
          <p:cNvPr id="8" name="Picture 4" descr="Západ slunce silueta lešení na staveništi">
            <a:extLst>
              <a:ext uri="{FF2B5EF4-FFF2-40B4-BE49-F238E27FC236}">
                <a16:creationId xmlns:a16="http://schemas.microsoft.com/office/drawing/2014/main" id="{46A16E57-D5B0-4F50-A2E5-B0C0A567A98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466" t="-1" r="18439" b="-1"/>
          <a:stretch/>
        </p:blipFill>
        <p:spPr>
          <a:xfrm>
            <a:off x="7867174" y="10"/>
            <a:ext cx="4324826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1310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FC984FA-FFE6-163A-877D-C08484FA3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7322" y="365125"/>
            <a:ext cx="9726478" cy="1325563"/>
          </a:xfrm>
        </p:spPr>
        <p:txBody>
          <a:bodyPr/>
          <a:lstStyle/>
          <a:p>
            <a:r>
              <a:rPr lang="cs-CZ" b="1" dirty="0">
                <a:latin typeface="+mn-lt"/>
              </a:rPr>
              <a:t>DESÚ – pobočky 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A350A8C3-42FD-ADEB-B7E9-4A58DA58D5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21" t="27188" r="-194" b="28479"/>
          <a:stretch/>
        </p:blipFill>
        <p:spPr>
          <a:xfrm>
            <a:off x="2052974" y="1749609"/>
            <a:ext cx="7604269" cy="4745412"/>
          </a:xfrm>
        </p:spPr>
      </p:pic>
      <p:pic>
        <p:nvPicPr>
          <p:cNvPr id="11" name="Grafický objekt 10" descr="Vlajka se souvislou výplní">
            <a:extLst>
              <a:ext uri="{FF2B5EF4-FFF2-40B4-BE49-F238E27FC236}">
                <a16:creationId xmlns:a16="http://schemas.microsoft.com/office/drawing/2014/main" id="{F3B61B01-FCB4-2827-028E-01B1FE451BBC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343712" y="3641519"/>
            <a:ext cx="914400" cy="914400"/>
          </a:xfrm>
          <a:prstGeom prst="rect">
            <a:avLst/>
          </a:prstGeom>
        </p:spPr>
      </p:pic>
      <p:pic>
        <p:nvPicPr>
          <p:cNvPr id="12" name="Grafický objekt 11" descr="Vlajka se souvislou výplní">
            <a:extLst>
              <a:ext uri="{FF2B5EF4-FFF2-40B4-BE49-F238E27FC236}">
                <a16:creationId xmlns:a16="http://schemas.microsoft.com/office/drawing/2014/main" id="{3E9016AC-394D-5806-50CB-2D71E68A7AEA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348313" y="2858728"/>
            <a:ext cx="914400" cy="914400"/>
          </a:xfrm>
          <a:prstGeom prst="rect">
            <a:avLst/>
          </a:prstGeom>
        </p:spPr>
      </p:pic>
      <p:pic>
        <p:nvPicPr>
          <p:cNvPr id="3" name="Grafický objekt 2" descr="Vlajka se souvislou výplní">
            <a:extLst>
              <a:ext uri="{FF2B5EF4-FFF2-40B4-BE49-F238E27FC236}">
                <a16:creationId xmlns:a16="http://schemas.microsoft.com/office/drawing/2014/main" id="{81846E87-95FB-3B94-1FBF-5C8541BCB6CD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228503" y="3397196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37836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01E9CB7-A132-47FB-BF7E-B2AB9C925B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6222" y="303132"/>
            <a:ext cx="10515600" cy="1325563"/>
          </a:xfrm>
        </p:spPr>
        <p:txBody>
          <a:bodyPr>
            <a:normAutofit/>
          </a:bodyPr>
          <a:lstStyle/>
          <a:p>
            <a:r>
              <a:rPr lang="cs-CZ" b="1" dirty="0"/>
              <a:t>Specializace na „vyhrazené“ dopravní a energetické stavby</a:t>
            </a:r>
          </a:p>
        </p:txBody>
      </p:sp>
      <p:pic>
        <p:nvPicPr>
          <p:cNvPr id="5" name="Obrázek 4" descr="Obsah obrázku černá, snímek obrazovky, tma&#10;&#10;Popis byl vytvořen automaticky">
            <a:extLst>
              <a:ext uri="{FF2B5EF4-FFF2-40B4-BE49-F238E27FC236}">
                <a16:creationId xmlns:a16="http://schemas.microsoft.com/office/drawing/2014/main" id="{4D7FE676-42D3-4A98-BCD9-6B674E5D448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877"/>
          <a:stretch/>
        </p:blipFill>
        <p:spPr>
          <a:xfrm>
            <a:off x="987465" y="1529869"/>
            <a:ext cx="3643456" cy="1971961"/>
          </a:xfrm>
          <a:prstGeom prst="rect">
            <a:avLst/>
          </a:prstGeom>
        </p:spPr>
      </p:pic>
      <p:pic>
        <p:nvPicPr>
          <p:cNvPr id="7" name="Obrázek 6" descr="Obsah obrázku černá, snímek obrazovky, tma, symbol&#10;&#10;Popis byl vytvořen automaticky">
            <a:extLst>
              <a:ext uri="{FF2B5EF4-FFF2-40B4-BE49-F238E27FC236}">
                <a16:creationId xmlns:a16="http://schemas.microsoft.com/office/drawing/2014/main" id="{ACAB9C52-7A80-42D3-8376-6E48395467F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727" b="58830"/>
          <a:stretch/>
        </p:blipFill>
        <p:spPr>
          <a:xfrm>
            <a:off x="7947072" y="1611916"/>
            <a:ext cx="2066925" cy="1659655"/>
          </a:xfrm>
          <a:prstGeom prst="rect">
            <a:avLst/>
          </a:prstGeom>
        </p:spPr>
      </p:pic>
      <p:pic>
        <p:nvPicPr>
          <p:cNvPr id="8" name="Obrázek 7" descr="Obsah obrázku černá, snímek obrazovky, tma&#10;&#10;Popis byl vytvořen automaticky">
            <a:extLst>
              <a:ext uri="{FF2B5EF4-FFF2-40B4-BE49-F238E27FC236}">
                <a16:creationId xmlns:a16="http://schemas.microsoft.com/office/drawing/2014/main" id="{7E6360F2-0CD6-414C-9CB7-7987E52D7ED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154"/>
          <a:stretch/>
        </p:blipFill>
        <p:spPr>
          <a:xfrm>
            <a:off x="4428107" y="1620937"/>
            <a:ext cx="3643456" cy="1743222"/>
          </a:xfrm>
          <a:prstGeom prst="rect">
            <a:avLst/>
          </a:prstGeom>
        </p:spPr>
      </p:pic>
      <p:pic>
        <p:nvPicPr>
          <p:cNvPr id="9" name="Obrázek 8" descr="Obsah obrázku černá, snímek obrazovky, tma, symbol&#10;&#10;Popis byl vytvořen automaticky">
            <a:extLst>
              <a:ext uri="{FF2B5EF4-FFF2-40B4-BE49-F238E27FC236}">
                <a16:creationId xmlns:a16="http://schemas.microsoft.com/office/drawing/2014/main" id="{EEEC8F18-0A3C-481A-AC54-8BA9270793E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51" t="41344" b="12602"/>
          <a:stretch/>
        </p:blipFill>
        <p:spPr>
          <a:xfrm>
            <a:off x="9987979" y="1496904"/>
            <a:ext cx="2029689" cy="1856509"/>
          </a:xfrm>
          <a:prstGeom prst="rect">
            <a:avLst/>
          </a:prstGeom>
        </p:spPr>
      </p:pic>
      <p:sp>
        <p:nvSpPr>
          <p:cNvPr id="3" name="Obdélník 2"/>
          <p:cNvSpPr/>
          <p:nvPr/>
        </p:nvSpPr>
        <p:spPr>
          <a:xfrm>
            <a:off x="1376222" y="5703894"/>
            <a:ext cx="996541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i="1" dirty="0"/>
              <a:t>DESÚ vykonává působnost prvostupňového stavebního úřadu pro vyhrazené strategické a rozsáhlejší liniové stavby, uvedené v příloze č. 3 nového stavebního zákona (NSZ). 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9D6C45BF-DC58-4001-BFFC-38320165E31E}"/>
              </a:ext>
            </a:extLst>
          </p:cNvPr>
          <p:cNvSpPr txBox="1"/>
          <p:nvPr/>
        </p:nvSpPr>
        <p:spPr>
          <a:xfrm>
            <a:off x="1376222" y="3599098"/>
            <a:ext cx="10096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/>
              <a:t>DÁLNICE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982F0034-405F-4E48-BE90-A1316307E33A}"/>
              </a:ext>
            </a:extLst>
          </p:cNvPr>
          <p:cNvSpPr txBox="1"/>
          <p:nvPr/>
        </p:nvSpPr>
        <p:spPr>
          <a:xfrm>
            <a:off x="2327797" y="3591505"/>
            <a:ext cx="246722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/>
              <a:t>DRÁHY</a:t>
            </a:r>
            <a:br>
              <a:rPr lang="cs-CZ" b="1" dirty="0"/>
            </a:br>
            <a:r>
              <a:rPr lang="it-IT" dirty="0"/>
              <a:t> železnice, </a:t>
            </a:r>
            <a:r>
              <a:rPr lang="cs-CZ" dirty="0"/>
              <a:t>vysokorychlostní tratě, </a:t>
            </a:r>
            <a:r>
              <a:rPr lang="it-IT" dirty="0"/>
              <a:t>tramvaje, metro, trolejbusy a lanovky</a:t>
            </a:r>
            <a:endParaRPr lang="cs-CZ" dirty="0"/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7F50FFA6-CEB7-4569-BBED-506DD512EFA0}"/>
              </a:ext>
            </a:extLst>
          </p:cNvPr>
          <p:cNvSpPr txBox="1"/>
          <p:nvPr/>
        </p:nvSpPr>
        <p:spPr>
          <a:xfrm>
            <a:off x="4630921" y="3591505"/>
            <a:ext cx="13016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/>
              <a:t>CIVILNÍ LETECKÉ STAVBY</a:t>
            </a: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C43184D3-D910-4BFD-9BAC-8D638428C5B1}"/>
              </a:ext>
            </a:extLst>
          </p:cNvPr>
          <p:cNvSpPr txBox="1"/>
          <p:nvPr/>
        </p:nvSpPr>
        <p:spPr>
          <a:xfrm>
            <a:off x="6259461" y="3501830"/>
            <a:ext cx="185491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/>
              <a:t>ELEKTRÁRNY</a:t>
            </a:r>
            <a:r>
              <a:rPr lang="cs-CZ" dirty="0"/>
              <a:t> </a:t>
            </a:r>
            <a:r>
              <a:rPr lang="cs-CZ" sz="1400" dirty="0"/>
              <a:t>výkon nad 100 MW</a:t>
            </a:r>
          </a:p>
          <a:p>
            <a:pPr algn="ctr"/>
            <a:r>
              <a:rPr lang="cs-CZ" b="1" dirty="0"/>
              <a:t>FOTOVOLTAICKÉ ELEKTRÁRNY</a:t>
            </a:r>
            <a:r>
              <a:rPr lang="cs-CZ" sz="1400" dirty="0"/>
              <a:t> výkon nad 5 MW</a:t>
            </a:r>
          </a:p>
          <a:p>
            <a:pPr algn="ctr"/>
            <a:r>
              <a:rPr lang="cs-CZ" sz="1600" b="1" dirty="0"/>
              <a:t>OBNOVITELNÉ ZDROJE ENERGIE </a:t>
            </a:r>
            <a:r>
              <a:rPr lang="cs-CZ" sz="1400" dirty="0"/>
              <a:t>nad 1 MW</a:t>
            </a:r>
            <a:endParaRPr lang="cs-CZ" dirty="0"/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ED9A4780-5443-4ADB-8717-7397B3F7C6C3}"/>
              </a:ext>
            </a:extLst>
          </p:cNvPr>
          <p:cNvSpPr txBox="1"/>
          <p:nvPr/>
        </p:nvSpPr>
        <p:spPr>
          <a:xfrm>
            <a:off x="8071563" y="3533692"/>
            <a:ext cx="194243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/>
              <a:t>PRODUKTOVODY</a:t>
            </a:r>
          </a:p>
          <a:p>
            <a:pPr algn="ctr"/>
            <a:r>
              <a:rPr lang="cs-CZ" b="1" dirty="0"/>
              <a:t>STAVBY PŘENOSOVÉ A PŘEPRAVNÍ SOUSTAVY</a:t>
            </a: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3111A320-A254-49A8-9649-81EBFAACA603}"/>
              </a:ext>
            </a:extLst>
          </p:cNvPr>
          <p:cNvSpPr txBox="1"/>
          <p:nvPr/>
        </p:nvSpPr>
        <p:spPr>
          <a:xfrm>
            <a:off x="10150625" y="3533692"/>
            <a:ext cx="174119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/>
              <a:t>STAVBY AREÁLU JADERNÉHO ZAŘÍZENÍ</a:t>
            </a:r>
          </a:p>
          <a:p>
            <a:pPr algn="ctr"/>
            <a:r>
              <a:rPr lang="cs-CZ" b="1" dirty="0"/>
              <a:t>STAVBY K NAKLÁDÁNÍ S VÝBUŠNINAMI</a:t>
            </a:r>
          </a:p>
        </p:txBody>
      </p:sp>
    </p:spTree>
    <p:extLst>
      <p:ext uri="{BB962C8B-B14F-4D97-AF65-F5344CB8AC3E}">
        <p14:creationId xmlns:p14="http://schemas.microsoft.com/office/powerpoint/2010/main" val="1578570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9CA87E4-435D-491F-A062-1893BDED7D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0602" y="1666068"/>
            <a:ext cx="10013197" cy="1699109"/>
          </a:xfrm>
        </p:spPr>
        <p:txBody>
          <a:bodyPr>
            <a:normAutofit lnSpcReduction="10000"/>
          </a:bodyPr>
          <a:lstStyle/>
          <a:p>
            <a:r>
              <a:rPr lang="cs-CZ" i="1" dirty="0">
                <a:latin typeface="Calibri" panose="020F0502020204030204" pitchFamily="34" charset="0"/>
                <a:ea typeface="Calibri" panose="020F0502020204030204" pitchFamily="34" charset="0"/>
              </a:rPr>
              <a:t>Příslušné k vydání územního rozhodnutí o umístění stavby jsou stavební úřady obecné (KÚ, ORP,….) </a:t>
            </a:r>
          </a:p>
          <a:p>
            <a:r>
              <a:rPr lang="cs-CZ" i="1" dirty="0">
                <a:latin typeface="Calibri" panose="020F0502020204030204" pitchFamily="34" charset="0"/>
                <a:ea typeface="Calibri" panose="020F0502020204030204" pitchFamily="34" charset="0"/>
              </a:rPr>
              <a:t>Např.: v případě dálnic byl silničním správním úřadem, respektive speciálním stavebním úřadem, Ministerstvo dopravy</a:t>
            </a:r>
          </a:p>
          <a:p>
            <a:endParaRPr lang="cs-CZ" sz="2800" i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cs-CZ" sz="2800" i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cs-CZ" dirty="0"/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D4CCC273-4D39-4FA4-ADD1-3CCFB3FA40E9}"/>
              </a:ext>
            </a:extLst>
          </p:cNvPr>
          <p:cNvSpPr txBox="1">
            <a:spLocks/>
          </p:cNvSpPr>
          <p:nvPr/>
        </p:nvSpPr>
        <p:spPr>
          <a:xfrm>
            <a:off x="1513667" y="7749"/>
            <a:ext cx="1067833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b="1" dirty="0">
                <a:latin typeface="Calibri" panose="020F0502020204030204" pitchFamily="34" charset="0"/>
                <a:ea typeface="Calibri" panose="020F0502020204030204" pitchFamily="34" charset="0"/>
              </a:rPr>
              <a:t>Stavební řízení do roku 2023</a:t>
            </a:r>
            <a:endParaRPr lang="cs-CZ" b="1" dirty="0"/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1B82A9CD-5FD9-4C2A-A4E4-59FBCC5A813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07901453"/>
              </p:ext>
            </p:extLst>
          </p:nvPr>
        </p:nvGraphicFramePr>
        <p:xfrm>
          <a:off x="1513667" y="4130297"/>
          <a:ext cx="8924441" cy="20845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174784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D9FBA91-22AB-4675-9C48-959D9F874B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58466"/>
            <a:ext cx="10515600" cy="1325563"/>
          </a:xfrm>
        </p:spPr>
        <p:txBody>
          <a:bodyPr/>
          <a:lstStyle/>
          <a:p>
            <a:pPr algn="ctr"/>
            <a:r>
              <a:rPr lang="cs-CZ" b="1" dirty="0">
                <a:latin typeface="Calibri" panose="020F0502020204030204" pitchFamily="34" charset="0"/>
                <a:ea typeface="Calibri" panose="020F0502020204030204" pitchFamily="34" charset="0"/>
              </a:rPr>
              <a:t>Nově dvě řízení v jednom</a:t>
            </a:r>
            <a:endParaRPr lang="cs-CZ" dirty="0"/>
          </a:p>
        </p:txBody>
      </p:sp>
      <p:grpSp>
        <p:nvGrpSpPr>
          <p:cNvPr id="9" name="Skupina 8">
            <a:extLst>
              <a:ext uri="{FF2B5EF4-FFF2-40B4-BE49-F238E27FC236}">
                <a16:creationId xmlns:a16="http://schemas.microsoft.com/office/drawing/2014/main" id="{FF24659F-AFEE-4BAE-BF6D-91707B3F10B4}"/>
              </a:ext>
            </a:extLst>
          </p:cNvPr>
          <p:cNvGrpSpPr/>
          <p:nvPr/>
        </p:nvGrpSpPr>
        <p:grpSpPr>
          <a:xfrm>
            <a:off x="3077318" y="954343"/>
            <a:ext cx="1823271" cy="1755500"/>
            <a:chOff x="1255303" y="0"/>
            <a:chExt cx="1823271" cy="1755500"/>
          </a:xfrm>
          <a:scene3d>
            <a:camera prst="orthographicFront"/>
            <a:lightRig rig="flat" dir="t"/>
          </a:scene3d>
        </p:grpSpPr>
        <p:sp>
          <p:nvSpPr>
            <p:cNvPr id="10" name="Ovál 9">
              <a:extLst>
                <a:ext uri="{FF2B5EF4-FFF2-40B4-BE49-F238E27FC236}">
                  <a16:creationId xmlns:a16="http://schemas.microsoft.com/office/drawing/2014/main" id="{E363DBF8-6D5C-4C07-ADED-7B1390A058CC}"/>
                </a:ext>
              </a:extLst>
            </p:cNvPr>
            <p:cNvSpPr/>
            <p:nvPr/>
          </p:nvSpPr>
          <p:spPr>
            <a:xfrm>
              <a:off x="1255303" y="0"/>
              <a:ext cx="1823271" cy="1755500"/>
            </a:xfrm>
            <a:prstGeom prst="ellipse">
              <a:avLst/>
            </a:prstGeom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Ovál 4">
              <a:extLst>
                <a:ext uri="{FF2B5EF4-FFF2-40B4-BE49-F238E27FC236}">
                  <a16:creationId xmlns:a16="http://schemas.microsoft.com/office/drawing/2014/main" id="{2298C0BA-5BC9-4A00-929C-16F6979AE565}"/>
                </a:ext>
              </a:extLst>
            </p:cNvPr>
            <p:cNvSpPr txBox="1"/>
            <p:nvPr/>
          </p:nvSpPr>
          <p:spPr>
            <a:xfrm>
              <a:off x="1522315" y="257087"/>
              <a:ext cx="1289247" cy="1241326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3970" tIns="13970" rIns="13970" bIns="13970" numCol="1" spcCol="1270" anchor="ctr" anchorCtr="0">
              <a:noAutofit/>
            </a:bodyPr>
            <a:lstStyle/>
            <a:p>
              <a:pPr marL="0" lvl="0" indent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cs-CZ" sz="2200" kern="1200" dirty="0"/>
                <a:t>Územní rozhodnutí</a:t>
              </a:r>
            </a:p>
          </p:txBody>
        </p:sp>
      </p:grpSp>
      <p:grpSp>
        <p:nvGrpSpPr>
          <p:cNvPr id="12" name="Skupina 11">
            <a:extLst>
              <a:ext uri="{FF2B5EF4-FFF2-40B4-BE49-F238E27FC236}">
                <a16:creationId xmlns:a16="http://schemas.microsoft.com/office/drawing/2014/main" id="{85A20456-03A0-4F85-9706-3FD1DB5C7D4D}"/>
              </a:ext>
            </a:extLst>
          </p:cNvPr>
          <p:cNvGrpSpPr/>
          <p:nvPr/>
        </p:nvGrpSpPr>
        <p:grpSpPr>
          <a:xfrm>
            <a:off x="6558390" y="966845"/>
            <a:ext cx="1905932" cy="1801703"/>
            <a:chOff x="6261726" y="0"/>
            <a:chExt cx="1905932" cy="1801703"/>
          </a:xfrm>
          <a:scene3d>
            <a:camera prst="orthographicFront"/>
            <a:lightRig rig="flat" dir="t"/>
          </a:scene3d>
        </p:grpSpPr>
        <p:sp>
          <p:nvSpPr>
            <p:cNvPr id="13" name="Ovál 12">
              <a:extLst>
                <a:ext uri="{FF2B5EF4-FFF2-40B4-BE49-F238E27FC236}">
                  <a16:creationId xmlns:a16="http://schemas.microsoft.com/office/drawing/2014/main" id="{C34E716B-5BBE-4777-BFB7-B8AE128DB240}"/>
                </a:ext>
              </a:extLst>
            </p:cNvPr>
            <p:cNvSpPr/>
            <p:nvPr/>
          </p:nvSpPr>
          <p:spPr>
            <a:xfrm>
              <a:off x="6261726" y="0"/>
              <a:ext cx="1905932" cy="1801703"/>
            </a:xfrm>
            <a:prstGeom prst="ellipse">
              <a:avLst/>
            </a:prstGeom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Ovál 4">
              <a:extLst>
                <a:ext uri="{FF2B5EF4-FFF2-40B4-BE49-F238E27FC236}">
                  <a16:creationId xmlns:a16="http://schemas.microsoft.com/office/drawing/2014/main" id="{E51F252D-1BAE-4770-8A03-BC7524D818FD}"/>
                </a:ext>
              </a:extLst>
            </p:cNvPr>
            <p:cNvSpPr txBox="1"/>
            <p:nvPr/>
          </p:nvSpPr>
          <p:spPr>
            <a:xfrm>
              <a:off x="6540843" y="263853"/>
              <a:ext cx="1347698" cy="1273997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3970" tIns="13970" rIns="13970" bIns="13970" numCol="1" spcCol="1270" anchor="ctr" anchorCtr="0">
              <a:noAutofit/>
            </a:bodyPr>
            <a:lstStyle/>
            <a:p>
              <a:pPr marL="0" lvl="0" indent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cs-CZ" sz="2200" kern="1200" dirty="0"/>
                <a:t>Stavební povolení</a:t>
              </a:r>
            </a:p>
          </p:txBody>
        </p:sp>
      </p:grpSp>
      <p:sp>
        <p:nvSpPr>
          <p:cNvPr id="16" name="Obdélník: se zakulacenými rohy 15">
            <a:extLst>
              <a:ext uri="{FF2B5EF4-FFF2-40B4-BE49-F238E27FC236}">
                <a16:creationId xmlns:a16="http://schemas.microsoft.com/office/drawing/2014/main" id="{9995FCA6-19B8-4A91-A497-38B6AEEF1DC1}"/>
              </a:ext>
            </a:extLst>
          </p:cNvPr>
          <p:cNvSpPr/>
          <p:nvPr/>
        </p:nvSpPr>
        <p:spPr>
          <a:xfrm>
            <a:off x="4221172" y="5762823"/>
            <a:ext cx="2935336" cy="1005132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4000" b="1" dirty="0"/>
              <a:t>DESÚ</a:t>
            </a:r>
            <a:endParaRPr lang="cs-CZ" b="1" dirty="0"/>
          </a:p>
        </p:txBody>
      </p:sp>
      <p:cxnSp>
        <p:nvCxnSpPr>
          <p:cNvPr id="17" name="Přímá spojnice se šipkou 16">
            <a:extLst>
              <a:ext uri="{FF2B5EF4-FFF2-40B4-BE49-F238E27FC236}">
                <a16:creationId xmlns:a16="http://schemas.microsoft.com/office/drawing/2014/main" id="{C1E1358D-FE90-4E01-9CCB-884EA2286D56}"/>
              </a:ext>
            </a:extLst>
          </p:cNvPr>
          <p:cNvCxnSpPr>
            <a:cxnSpLocks/>
          </p:cNvCxnSpPr>
          <p:nvPr/>
        </p:nvCxnSpPr>
        <p:spPr>
          <a:xfrm>
            <a:off x="4412418" y="2738620"/>
            <a:ext cx="689787" cy="1193972"/>
          </a:xfrm>
          <a:prstGeom prst="straightConnector1">
            <a:avLst/>
          </a:prstGeom>
          <a:ln w="114300" cap="flat" cmpd="sng" algn="ctr">
            <a:solidFill>
              <a:schemeClr val="accent1"/>
            </a:solidFill>
            <a:prstDash val="solid"/>
            <a:round/>
            <a:headEnd type="none" w="lg" len="lg"/>
            <a:tailEnd type="arrow" w="lg" len="lg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grpSp>
        <p:nvGrpSpPr>
          <p:cNvPr id="19" name="Skupina 18">
            <a:extLst>
              <a:ext uri="{FF2B5EF4-FFF2-40B4-BE49-F238E27FC236}">
                <a16:creationId xmlns:a16="http://schemas.microsoft.com/office/drawing/2014/main" id="{B8E39BC8-72A6-4475-8F36-190717881403}"/>
              </a:ext>
            </a:extLst>
          </p:cNvPr>
          <p:cNvGrpSpPr/>
          <p:nvPr/>
        </p:nvGrpSpPr>
        <p:grpSpPr>
          <a:xfrm>
            <a:off x="4735119" y="3902663"/>
            <a:ext cx="1823271" cy="1755500"/>
            <a:chOff x="1255303" y="0"/>
            <a:chExt cx="1823271" cy="1755500"/>
          </a:xfrm>
          <a:scene3d>
            <a:camera prst="orthographicFront"/>
            <a:lightRig rig="flat" dir="t"/>
          </a:scene3d>
        </p:grpSpPr>
        <p:sp>
          <p:nvSpPr>
            <p:cNvPr id="20" name="Ovál 19">
              <a:extLst>
                <a:ext uri="{FF2B5EF4-FFF2-40B4-BE49-F238E27FC236}">
                  <a16:creationId xmlns:a16="http://schemas.microsoft.com/office/drawing/2014/main" id="{3916B6FC-8DB3-44B9-8734-D9E86F1E0638}"/>
                </a:ext>
              </a:extLst>
            </p:cNvPr>
            <p:cNvSpPr/>
            <p:nvPr/>
          </p:nvSpPr>
          <p:spPr>
            <a:xfrm>
              <a:off x="1255303" y="0"/>
              <a:ext cx="1823271" cy="1755500"/>
            </a:xfrm>
            <a:prstGeom prst="ellipse">
              <a:avLst/>
            </a:prstGeom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1" name="Ovál 4">
              <a:extLst>
                <a:ext uri="{FF2B5EF4-FFF2-40B4-BE49-F238E27FC236}">
                  <a16:creationId xmlns:a16="http://schemas.microsoft.com/office/drawing/2014/main" id="{F2E91DD2-816F-4DA0-B280-B22F087E9EEF}"/>
                </a:ext>
              </a:extLst>
            </p:cNvPr>
            <p:cNvSpPr txBox="1"/>
            <p:nvPr/>
          </p:nvSpPr>
          <p:spPr>
            <a:xfrm>
              <a:off x="1522315" y="257087"/>
              <a:ext cx="1289247" cy="1241326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3970" tIns="13970" rIns="13970" bIns="13970" numCol="1" spcCol="1270" anchor="ctr" anchorCtr="0">
              <a:noAutofit/>
            </a:bodyPr>
            <a:lstStyle/>
            <a:p>
              <a:pPr marL="0" lvl="0" indent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cs-CZ" sz="2200" kern="1200" dirty="0"/>
                <a:t>Povolení záměru</a:t>
              </a:r>
            </a:p>
          </p:txBody>
        </p:sp>
      </p:grpSp>
      <p:cxnSp>
        <p:nvCxnSpPr>
          <p:cNvPr id="22" name="Přímá spojnice se šipkou 21">
            <a:extLst>
              <a:ext uri="{FF2B5EF4-FFF2-40B4-BE49-F238E27FC236}">
                <a16:creationId xmlns:a16="http://schemas.microsoft.com/office/drawing/2014/main" id="{C73A172B-547B-497B-A5C4-72C154C826E6}"/>
              </a:ext>
            </a:extLst>
          </p:cNvPr>
          <p:cNvCxnSpPr>
            <a:cxnSpLocks/>
          </p:cNvCxnSpPr>
          <p:nvPr/>
        </p:nvCxnSpPr>
        <p:spPr>
          <a:xfrm flipH="1">
            <a:off x="6159077" y="2717281"/>
            <a:ext cx="838478" cy="1292080"/>
          </a:xfrm>
          <a:prstGeom prst="straightConnector1">
            <a:avLst/>
          </a:prstGeom>
          <a:ln w="114300" cap="flat" cmpd="sng" algn="ctr">
            <a:solidFill>
              <a:schemeClr val="accent1"/>
            </a:solidFill>
            <a:prstDash val="solid"/>
            <a:round/>
            <a:headEnd type="none" w="lg" len="lg"/>
            <a:tailEnd type="arrow" w="lg" len="lg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05910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1151870" cy="1325563"/>
          </a:xfrm>
        </p:spPr>
        <p:txBody>
          <a:bodyPr/>
          <a:lstStyle/>
          <a:p>
            <a:r>
              <a:rPr lang="cs-CZ" b="1" dirty="0">
                <a:latin typeface="+mn-lt"/>
              </a:rPr>
              <a:t>Stavební řízení pro vyhrazené stavby podle NSZ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endParaRPr lang="cs-CZ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lvl="0"/>
            <a:r>
              <a:rPr lang="cs-CZ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Jeden úřad pro územní řízení a povolování staveb </a:t>
            </a:r>
            <a:r>
              <a:rPr lang="cs-CZ" i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(tj. dnešní územní a stavební řízení)  - </a:t>
            </a:r>
            <a:r>
              <a:rPr lang="cs-CZ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jedno řízení na DESÚ</a:t>
            </a:r>
          </a:p>
          <a:p>
            <a:pPr marL="0" lvl="0" indent="0">
              <a:buNone/>
            </a:pPr>
            <a:endParaRPr lang="cs-CZ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lvl="0"/>
            <a:r>
              <a:rPr lang="cs-CZ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Zahájená (běžící) územní řízení na krajích a ORP zde budou dokončena, stavebním úřadem pro vydání stavebního povolení už bude DESÚ. 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307748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4179C6B-C5F7-4B02-9D73-E138D10AAE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4848" y="365125"/>
            <a:ext cx="10624088" cy="1325563"/>
          </a:xfrm>
        </p:spPr>
        <p:txBody>
          <a:bodyPr>
            <a:normAutofit/>
          </a:bodyPr>
          <a:lstStyle/>
          <a:p>
            <a:r>
              <a:rPr lang="cs-CZ" sz="4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Odvolání</a:t>
            </a:r>
            <a:endParaRPr lang="cs-CZ" sz="4800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0D8B80B-CAA3-4D2A-81E6-A290320ECB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0088" y="1825625"/>
            <a:ext cx="9873712" cy="445118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b="1" dirty="0">
                <a:effectLst/>
                <a:latin typeface="Calibri"/>
                <a:ea typeface="Calibri"/>
                <a:cs typeface="Calibri"/>
              </a:rPr>
              <a:t>DESÚ je odvolacím správním orgánem</a:t>
            </a:r>
            <a:r>
              <a:rPr lang="cs-CZ" b="1" dirty="0">
                <a:latin typeface="Calibri"/>
                <a:ea typeface="Calibri"/>
                <a:cs typeface="Calibri"/>
              </a:rPr>
              <a:t> </a:t>
            </a:r>
            <a:r>
              <a:rPr lang="cs-CZ" b="1" dirty="0">
                <a:effectLst/>
                <a:latin typeface="Calibri"/>
                <a:ea typeface="Calibri"/>
                <a:cs typeface="Calibri"/>
              </a:rPr>
              <a:t>proti rozhodnutím krajských stavebních úřadů pro nevyhrazené stavby dopravní a energetické infrastruktury</a:t>
            </a:r>
            <a:endParaRPr lang="cs-CZ" b="1" dirty="0">
              <a:latin typeface="Calibri"/>
              <a:ea typeface="Calibri"/>
              <a:cs typeface="Calibri"/>
            </a:endParaRPr>
          </a:p>
          <a:p>
            <a: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od samospráv převezme nová vyvlastňovací řízení pro vyhrazené stavby</a:t>
            </a:r>
          </a:p>
          <a:p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</a:rPr>
              <a:t>o</a:t>
            </a:r>
            <a: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 krajských hygienických stanic převezme posuzování ochrany veřejného zdraví u nově zahajovaných vyhrazených staveb</a:t>
            </a:r>
          </a:p>
          <a:p>
            <a:r>
              <a:rPr lang="cs-CZ" b="1" dirty="0">
                <a:latin typeface="Calibri" panose="020F0502020204030204" pitchFamily="34" charset="0"/>
                <a:ea typeface="Calibri" panose="020F0502020204030204" pitchFamily="34" charset="0"/>
              </a:rPr>
              <a:t>Odvolacím orgánem proti rozhodnutí DESÚ bude Ministerstvo dopravy (dopravní stavby) a Ministerstvo průmyslu a obchodu (energetické stavby)</a:t>
            </a:r>
            <a:endParaRPr lang="cs-CZ" b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cs-CZ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84269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6CAC2F8-4EE5-FB77-CD98-3F1565D474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3592" y="365125"/>
            <a:ext cx="9920207" cy="1325563"/>
          </a:xfrm>
        </p:spPr>
        <p:txBody>
          <a:bodyPr/>
          <a:lstStyle/>
          <a:p>
            <a:r>
              <a:rPr lang="cs-CZ" b="1" dirty="0">
                <a:latin typeface="+mn-lt"/>
              </a:rPr>
              <a:t>Soustava „nové“ stavební správy</a:t>
            </a:r>
          </a:p>
        </p:txBody>
      </p:sp>
      <p:sp>
        <p:nvSpPr>
          <p:cNvPr id="5" name="Obdélník 2">
            <a:extLst>
              <a:ext uri="{FF2B5EF4-FFF2-40B4-BE49-F238E27FC236}">
                <a16:creationId xmlns:a16="http://schemas.microsoft.com/office/drawing/2014/main" id="{F7FFDB35-2D3D-F84B-E103-7BF11A1906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5780" y="1697848"/>
            <a:ext cx="2781768" cy="103974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6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MMR</a:t>
            </a:r>
          </a:p>
          <a:p>
            <a:pPr marL="72000" marR="0" lvl="0" indent="-720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cs-CZ" altLang="cs-CZ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altLang="cs-CZ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nadřízeným orgánem KÚ</a:t>
            </a:r>
            <a:endParaRPr lang="cs-CZ" altLang="cs-CZ" sz="1400" dirty="0">
              <a:solidFill>
                <a:srgbClr val="FF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72000" marR="0" lvl="0" indent="-720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cs-CZ" altLang="cs-CZ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odvolacím orgánem KÚ</a:t>
            </a:r>
          </a:p>
          <a:p>
            <a:pPr marL="72000" marR="0" lvl="0" indent="-720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cs-CZ" altLang="cs-CZ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metodika NSZ</a:t>
            </a:r>
            <a:endParaRPr kumimoji="0" lang="cs-CZ" altLang="cs-CZ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Obdélník 11">
            <a:extLst>
              <a:ext uri="{FF2B5EF4-FFF2-40B4-BE49-F238E27FC236}">
                <a16:creationId xmlns:a16="http://schemas.microsoft.com/office/drawing/2014/main" id="{45839FB8-704A-02D1-2D0F-CEF65DEB4E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04657" y="4542517"/>
            <a:ext cx="5483207" cy="46505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6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cs-CZ" altLang="cs-CZ" sz="16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Krajský stavební úřad</a:t>
            </a:r>
            <a:endParaRPr kumimoji="0" lang="cs-CZ" altLang="cs-CZ" sz="20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sp>
        <p:nvSpPr>
          <p:cNvPr id="7" name="Obdélník 14">
            <a:extLst>
              <a:ext uri="{FF2B5EF4-FFF2-40B4-BE49-F238E27FC236}">
                <a16:creationId xmlns:a16="http://schemas.microsoft.com/office/drawing/2014/main" id="{8743797A-B783-6598-D52B-C0567C5B95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787" y="5476448"/>
            <a:ext cx="5442948" cy="8870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cs-CZ" altLang="cs-CZ" sz="16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Obecní stavební úřad</a:t>
            </a:r>
          </a:p>
          <a:p>
            <a:pPr marL="285750" marR="0" lvl="0" indent="-2857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cs-CZ" altLang="cs-CZ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obecní úřady obcí s rozšířenou působností – ex lege</a:t>
            </a:r>
          </a:p>
          <a:p>
            <a:pPr marL="285750" marR="0" lvl="0" indent="-2857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cs-CZ" altLang="cs-CZ" sz="1400" dirty="0">
                <a:latin typeface="Arial" panose="020B0604020202020204" pitchFamily="34" charset="0"/>
                <a:cs typeface="Arial" panose="020B0604020202020204" pitchFamily="34" charset="0"/>
              </a:rPr>
              <a:t>pověřené obecní úřady a obecní úřady</a:t>
            </a:r>
            <a:r>
              <a:rPr lang="cs-CZ" altLang="cs-CZ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</a:t>
            </a:r>
            <a:r>
              <a:rPr lang="cs-CZ" altLang="cs-CZ" sz="1400" dirty="0">
                <a:latin typeface="Arial" panose="020B0604020202020204" pitchFamily="34" charset="0"/>
                <a:cs typeface="Arial" panose="020B0604020202020204" pitchFamily="34" charset="0"/>
              </a:rPr>
              <a:t>stanoví vyhláška MMR</a:t>
            </a:r>
            <a:endParaRPr kumimoji="0" lang="cs-CZ" altLang="cs-CZ" sz="180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sp>
        <p:nvSpPr>
          <p:cNvPr id="8" name="Obdélník 5">
            <a:extLst>
              <a:ext uri="{FF2B5EF4-FFF2-40B4-BE49-F238E27FC236}">
                <a16:creationId xmlns:a16="http://schemas.microsoft.com/office/drawing/2014/main" id="{34391CB7-7B23-171D-609A-EBE3CD76D9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6244" y="3197541"/>
            <a:ext cx="5776714" cy="8761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6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Dopravní a energetický stavební úřad</a:t>
            </a:r>
          </a:p>
          <a:p>
            <a:pPr marL="72000" marR="0" lvl="0" indent="-720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cs-CZ" altLang="cs-CZ" sz="1400" dirty="0">
                <a:latin typeface="Arial" panose="020B0604020202020204" pitchFamily="34" charset="0"/>
              </a:rPr>
              <a:t>prvostupňové vyvlastnění a postupy dle NSZ u vyhrazených staveb</a:t>
            </a:r>
          </a:p>
          <a:p>
            <a:pPr marL="72000" marR="0" lvl="0" indent="-720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cs-CZ" altLang="cs-CZ" sz="1400" dirty="0">
                <a:latin typeface="Arial" panose="020B0604020202020204" pitchFamily="34" charset="0"/>
              </a:rPr>
              <a:t>odvolací orgán KÚ ve vztahu k energetickým a dopravním stavbám</a:t>
            </a:r>
            <a:endParaRPr kumimoji="0" lang="cs-CZ" altLang="cs-CZ" sz="140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11">
            <a:extLst>
              <a:ext uri="{FF2B5EF4-FFF2-40B4-BE49-F238E27FC236}">
                <a16:creationId xmlns:a16="http://schemas.microsoft.com/office/drawing/2014/main" id="{0FC73A56-7BBF-7376-451B-019867264A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74261" y="-129786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10" name="Rectangle 13">
            <a:extLst>
              <a:ext uri="{FF2B5EF4-FFF2-40B4-BE49-F238E27FC236}">
                <a16:creationId xmlns:a16="http://schemas.microsoft.com/office/drawing/2014/main" id="{0E785ED3-0E76-BFF8-5D97-19E8F1A7FA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74261" y="-26529"/>
            <a:ext cx="8138766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400925" algn="l"/>
                <a:tab pos="78771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7400925" algn="l"/>
                <a:tab pos="78771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7400925" algn="l"/>
                <a:tab pos="78771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7400925" algn="l"/>
                <a:tab pos="78771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7400925" algn="l"/>
                <a:tab pos="78771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7400925" algn="l"/>
                <a:tab pos="78771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7400925" algn="l"/>
                <a:tab pos="78771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7400925" algn="l"/>
                <a:tab pos="78771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7400925" algn="l"/>
                <a:tab pos="78771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400925" algn="l"/>
                <a:tab pos="7877175" algn="l"/>
              </a:tabLst>
            </a:pPr>
            <a:endParaRPr kumimoji="0" lang="cs-CZ" altLang="cs-CZ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400925" algn="l"/>
                <a:tab pos="7877175" algn="l"/>
              </a:tabLst>
            </a:pPr>
            <a:r>
              <a:rPr kumimoji="0" lang="cs-CZ" altLang="cs-CZ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  <a:endParaRPr kumimoji="0" lang="cs-CZ" altLang="cs-CZ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400925" algn="l"/>
                <a:tab pos="7877175" algn="l"/>
              </a:tabLst>
            </a:pPr>
            <a:r>
              <a:rPr kumimoji="0" lang="cs-CZ" altLang="cs-CZ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	</a:t>
            </a:r>
            <a:endParaRPr kumimoji="0" lang="cs-CZ" altLang="cs-CZ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400925" algn="l"/>
                <a:tab pos="7877175" algn="l"/>
              </a:tabLst>
            </a:pPr>
            <a:r>
              <a:rPr kumimoji="0" lang="cs-CZ" altLang="cs-CZ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  <a:endParaRPr kumimoji="0" lang="cs-CZ" altLang="cs-CZ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2" name="Rectangle 18">
            <a:extLst>
              <a:ext uri="{FF2B5EF4-FFF2-40B4-BE49-F238E27FC236}">
                <a16:creationId xmlns:a16="http://schemas.microsoft.com/office/drawing/2014/main" id="{42E0C281-58CC-C877-A4DA-B13730AAA6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74261" y="78461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390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390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390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390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390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390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390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390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390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390650" algn="l"/>
              </a:tabLst>
            </a:pPr>
            <a:r>
              <a:rPr kumimoji="0" lang="cs-CZ" altLang="cs-CZ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  <a:endParaRPr kumimoji="0" lang="cs-CZ" altLang="cs-CZ" sz="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390650" algn="l"/>
              </a:tabLst>
            </a:pPr>
            <a:endParaRPr kumimoji="0" lang="cs-CZ" alt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Rectangle 21">
            <a:extLst>
              <a:ext uri="{FF2B5EF4-FFF2-40B4-BE49-F238E27FC236}">
                <a16:creationId xmlns:a16="http://schemas.microsoft.com/office/drawing/2014/main" id="{BE4091A5-C5E1-CBB1-B1A4-E7B0AF50CF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74261" y="78461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1620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1620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1620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1620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1620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1620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1620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1620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1620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2050" algn="l"/>
              </a:tabLst>
            </a:pPr>
            <a:r>
              <a:rPr kumimoji="0" lang="cs-CZ" altLang="cs-CZ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  <a:endParaRPr kumimoji="0" lang="cs-CZ" altLang="cs-CZ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2050" algn="l"/>
              </a:tabLst>
            </a:pPr>
            <a:r>
              <a:rPr kumimoji="0" lang="cs-CZ" altLang="cs-CZ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  <a:endParaRPr kumimoji="0" lang="cs-CZ" altLang="cs-CZ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2050" algn="l"/>
              </a:tabLst>
            </a:pP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Rectangle 23">
            <a:extLst>
              <a:ext uri="{FF2B5EF4-FFF2-40B4-BE49-F238E27FC236}">
                <a16:creationId xmlns:a16="http://schemas.microsoft.com/office/drawing/2014/main" id="{692E300C-7B9E-D672-1D62-9DF248E295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9468" y="78461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cs-CZ" altLang="cs-CZ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cs-CZ" alt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Rectangle 25">
            <a:extLst>
              <a:ext uri="{FF2B5EF4-FFF2-40B4-BE49-F238E27FC236}">
                <a16:creationId xmlns:a16="http://schemas.microsoft.com/office/drawing/2014/main" id="{3701AA22-1E4B-9A12-A30B-864F489D2A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74261" y="124181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1620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1620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1620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1620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1620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1620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1620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1620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1620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2050" algn="l"/>
              </a:tabLst>
            </a:pPr>
            <a:endParaRPr kumimoji="0" lang="cs-CZ" alt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2050" algn="l"/>
              </a:tabLst>
            </a:pPr>
            <a:endParaRPr kumimoji="0" lang="cs-CZ" alt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" name="Obdélník 2">
            <a:extLst>
              <a:ext uri="{FF2B5EF4-FFF2-40B4-BE49-F238E27FC236}">
                <a16:creationId xmlns:a16="http://schemas.microsoft.com/office/drawing/2014/main" id="{D091BD46-1AB8-D6DA-ABD0-49BA204DAE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6244" y="1697849"/>
            <a:ext cx="2952328" cy="103974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400" b="1" i="0" u="none" strike="noStrike" cap="none" normalizeH="0" baseline="0" dirty="0">
              <a:ln>
                <a:noFill/>
              </a:ln>
              <a:solidFill>
                <a:srgbClr val="E7E6E6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6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MD</a:t>
            </a:r>
          </a:p>
          <a:p>
            <a:pPr marL="72000" marR="0" lvl="0" indent="-360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cs-CZ" altLang="cs-CZ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1400" dirty="0">
                <a:latin typeface="Arial" panose="020B0604020202020204" pitchFamily="34" charset="0"/>
                <a:cs typeface="Arial" panose="020B0604020202020204" pitchFamily="34" charset="0"/>
              </a:rPr>
              <a:t>nadřízeným orgánem DESÚ</a:t>
            </a:r>
            <a:endParaRPr lang="cs-CZ" altLang="cs-CZ" sz="1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2000" marR="0" lvl="0" indent="-360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cs-CZ" altLang="cs-CZ" sz="1400" dirty="0">
                <a:latin typeface="Arial" panose="020B0604020202020204" pitchFamily="34" charset="0"/>
                <a:cs typeface="Arial" panose="020B0604020202020204" pitchFamily="34" charset="0"/>
              </a:rPr>
              <a:t> odvolacím orgánem DESÚ pro dopravní stavby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" name="Obdélník 2">
            <a:extLst>
              <a:ext uri="{FF2B5EF4-FFF2-40B4-BE49-F238E27FC236}">
                <a16:creationId xmlns:a16="http://schemas.microsoft.com/office/drawing/2014/main" id="{D8230B45-7231-27BA-CEE2-1D2906B4B5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37268" y="1684636"/>
            <a:ext cx="2685690" cy="103974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6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MPO</a:t>
            </a:r>
          </a:p>
          <a:p>
            <a:pPr marL="72000" indent="-720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cs-CZ" altLang="cs-CZ" sz="1400" dirty="0">
                <a:latin typeface="Arial" panose="020B0604020202020204" pitchFamily="34" charset="0"/>
                <a:cs typeface="Arial" panose="020B0604020202020204" pitchFamily="34" charset="0"/>
              </a:rPr>
              <a:t> odvolacím orgánem DESÚ pro energetické stavby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cs-CZ" altLang="cs-CZ" sz="1400" b="1" dirty="0">
              <a:solidFill>
                <a:srgbClr val="E7E6E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Šipka: nahoru 17">
            <a:extLst>
              <a:ext uri="{FF2B5EF4-FFF2-40B4-BE49-F238E27FC236}">
                <a16:creationId xmlns:a16="http://schemas.microsoft.com/office/drawing/2014/main" id="{11FE0F47-5032-CC57-14D2-DE8E953146E7}"/>
              </a:ext>
            </a:extLst>
          </p:cNvPr>
          <p:cNvSpPr/>
          <p:nvPr/>
        </p:nvSpPr>
        <p:spPr>
          <a:xfrm>
            <a:off x="8721106" y="2806811"/>
            <a:ext cx="318014" cy="318967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9" name="Šipka: nahoru 18">
            <a:extLst>
              <a:ext uri="{FF2B5EF4-FFF2-40B4-BE49-F238E27FC236}">
                <a16:creationId xmlns:a16="http://schemas.microsoft.com/office/drawing/2014/main" id="{009187F6-9A2A-9F13-5542-116AF71B269E}"/>
              </a:ext>
            </a:extLst>
          </p:cNvPr>
          <p:cNvSpPr/>
          <p:nvPr/>
        </p:nvSpPr>
        <p:spPr>
          <a:xfrm>
            <a:off x="5763401" y="2797286"/>
            <a:ext cx="318014" cy="318967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0" name="Šipka: nahoru 19">
            <a:extLst>
              <a:ext uri="{FF2B5EF4-FFF2-40B4-BE49-F238E27FC236}">
                <a16:creationId xmlns:a16="http://schemas.microsoft.com/office/drawing/2014/main" id="{47CB09FF-0FFA-618A-FF10-FB7689FFFCD3}"/>
              </a:ext>
            </a:extLst>
          </p:cNvPr>
          <p:cNvSpPr/>
          <p:nvPr/>
        </p:nvSpPr>
        <p:spPr>
          <a:xfrm>
            <a:off x="7367644" y="4170756"/>
            <a:ext cx="318014" cy="32948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1" name="Šipka: nahoru 20">
            <a:extLst>
              <a:ext uri="{FF2B5EF4-FFF2-40B4-BE49-F238E27FC236}">
                <a16:creationId xmlns:a16="http://schemas.microsoft.com/office/drawing/2014/main" id="{F6746F68-1480-9C52-379F-458E81EB466A}"/>
              </a:ext>
            </a:extLst>
          </p:cNvPr>
          <p:cNvSpPr/>
          <p:nvPr/>
        </p:nvSpPr>
        <p:spPr>
          <a:xfrm>
            <a:off x="3606221" y="2862444"/>
            <a:ext cx="318014" cy="1560685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2" name="Šipka: nahoru 21">
            <a:extLst>
              <a:ext uri="{FF2B5EF4-FFF2-40B4-BE49-F238E27FC236}">
                <a16:creationId xmlns:a16="http://schemas.microsoft.com/office/drawing/2014/main" id="{2C9B7C2D-727E-105F-8028-5EEF303F21FF}"/>
              </a:ext>
            </a:extLst>
          </p:cNvPr>
          <p:cNvSpPr/>
          <p:nvPr/>
        </p:nvSpPr>
        <p:spPr>
          <a:xfrm>
            <a:off x="5687253" y="5079940"/>
            <a:ext cx="342071" cy="32414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1772074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4092</TotalTime>
  <Words>475</Words>
  <Application>Microsoft Office PowerPoint</Application>
  <PresentationFormat>Širokoúhlá obrazovka</PresentationFormat>
  <Paragraphs>80</Paragraphs>
  <Slides>12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Motiv Office</vt:lpstr>
      <vt:lpstr>Prezentace aplikace PowerPoint</vt:lpstr>
      <vt:lpstr>Základní představení DESÚ</vt:lpstr>
      <vt:lpstr>DESÚ – pobočky </vt:lpstr>
      <vt:lpstr>Specializace na „vyhrazené“ dopravní a energetické stavby</vt:lpstr>
      <vt:lpstr>Prezentace aplikace PowerPoint</vt:lpstr>
      <vt:lpstr>Nově dvě řízení v jednom</vt:lpstr>
      <vt:lpstr>Stavební řízení pro vyhrazené stavby podle NSZ </vt:lpstr>
      <vt:lpstr>Odvolání</vt:lpstr>
      <vt:lpstr>Soustava „nové“ stavební správy</vt:lpstr>
      <vt:lpstr>Příklady aktuálně řešených staveb</vt:lpstr>
      <vt:lpstr>Příklady chystaných staveb</vt:lpstr>
      <vt:lpstr>Děkujeme za pozornost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Kozák Martin</dc:creator>
  <cp:lastModifiedBy>Stadler Jakub Mgr.</cp:lastModifiedBy>
  <cp:revision>66</cp:revision>
  <cp:lastPrinted>2023-09-06T05:40:08Z</cp:lastPrinted>
  <dcterms:created xsi:type="dcterms:W3CDTF">2023-03-12T15:38:19Z</dcterms:created>
  <dcterms:modified xsi:type="dcterms:W3CDTF">2024-02-07T09:36:00Z</dcterms:modified>
</cp:coreProperties>
</file>