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59" r:id="rId5"/>
    <p:sldId id="264" r:id="rId6"/>
    <p:sldId id="260" r:id="rId7"/>
    <p:sldId id="263" r:id="rId8"/>
    <p:sldId id="262" r:id="rId9"/>
  </p:sldIdLst>
  <p:sldSz cx="20104100" cy="11309350"/>
  <p:notesSz cx="20104100" cy="1130935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>
      <p:cViewPr varScale="1">
        <p:scale>
          <a:sx n="39" d="100"/>
          <a:sy n="39" d="100"/>
        </p:scale>
        <p:origin x="71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B1AE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B1AE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rgbClr val="B1AE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826510" cy="11308715"/>
          </a:xfrm>
          <a:custGeom>
            <a:avLst/>
            <a:gdLst/>
            <a:ahLst/>
            <a:cxnLst/>
            <a:rect l="l" t="t" r="r" b="b"/>
            <a:pathLst>
              <a:path w="3826510" h="11308715">
                <a:moveTo>
                  <a:pt x="3596898" y="0"/>
                </a:moveTo>
                <a:lnTo>
                  <a:pt x="0" y="0"/>
                </a:lnTo>
                <a:lnTo>
                  <a:pt x="0" y="11308556"/>
                </a:lnTo>
                <a:lnTo>
                  <a:pt x="3789410" y="11308556"/>
                </a:lnTo>
                <a:lnTo>
                  <a:pt x="3824440" y="11259457"/>
                </a:lnTo>
                <a:lnTo>
                  <a:pt x="3499445" y="10804738"/>
                </a:lnTo>
                <a:lnTo>
                  <a:pt x="3824356" y="10350165"/>
                </a:lnTo>
                <a:lnTo>
                  <a:pt x="3499403" y="9895624"/>
                </a:lnTo>
                <a:lnTo>
                  <a:pt x="3824314" y="9441659"/>
                </a:lnTo>
                <a:lnTo>
                  <a:pt x="3731197" y="9311265"/>
                </a:lnTo>
                <a:lnTo>
                  <a:pt x="3501612" y="8986039"/>
                </a:lnTo>
                <a:lnTo>
                  <a:pt x="3826482" y="8530692"/>
                </a:lnTo>
                <a:lnTo>
                  <a:pt x="3501486" y="8075972"/>
                </a:lnTo>
                <a:lnTo>
                  <a:pt x="3826398" y="7621400"/>
                </a:lnTo>
                <a:lnTo>
                  <a:pt x="3501445" y="7166869"/>
                </a:lnTo>
                <a:lnTo>
                  <a:pt x="3826356" y="6712894"/>
                </a:lnTo>
                <a:lnTo>
                  <a:pt x="3501486" y="6258509"/>
                </a:lnTo>
                <a:lnTo>
                  <a:pt x="3826398" y="5804021"/>
                </a:lnTo>
                <a:lnTo>
                  <a:pt x="3501445" y="5349783"/>
                </a:lnTo>
                <a:lnTo>
                  <a:pt x="3826356" y="4895661"/>
                </a:lnTo>
                <a:lnTo>
                  <a:pt x="3482241" y="4428869"/>
                </a:lnTo>
                <a:lnTo>
                  <a:pt x="3826471" y="3969815"/>
                </a:lnTo>
                <a:lnTo>
                  <a:pt x="3482115" y="3511441"/>
                </a:lnTo>
                <a:lnTo>
                  <a:pt x="3826388" y="3053173"/>
                </a:lnTo>
                <a:lnTo>
                  <a:pt x="3482073" y="2594935"/>
                </a:lnTo>
                <a:lnTo>
                  <a:pt x="3826346" y="2137263"/>
                </a:lnTo>
                <a:lnTo>
                  <a:pt x="3482115" y="1679183"/>
                </a:lnTo>
                <a:lnTo>
                  <a:pt x="3826388" y="1221029"/>
                </a:lnTo>
                <a:lnTo>
                  <a:pt x="3482073" y="763054"/>
                </a:lnTo>
                <a:lnTo>
                  <a:pt x="3826346" y="305277"/>
                </a:lnTo>
                <a:lnTo>
                  <a:pt x="3596898" y="0"/>
                </a:lnTo>
                <a:close/>
              </a:path>
            </a:pathLst>
          </a:custGeom>
          <a:solidFill>
            <a:srgbClr val="565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5779" y="8661847"/>
            <a:ext cx="317469" cy="27231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41908" y="8552833"/>
            <a:ext cx="445770" cy="380365"/>
          </a:xfrm>
          <a:custGeom>
            <a:avLst/>
            <a:gdLst/>
            <a:ahLst/>
            <a:cxnLst/>
            <a:rect l="l" t="t" r="r" b="b"/>
            <a:pathLst>
              <a:path w="445769" h="380365">
                <a:moveTo>
                  <a:pt x="445198" y="222592"/>
                </a:moveTo>
                <a:lnTo>
                  <a:pt x="441121" y="180073"/>
                </a:lnTo>
                <a:lnTo>
                  <a:pt x="428891" y="138823"/>
                </a:lnTo>
                <a:lnTo>
                  <a:pt x="408520" y="100114"/>
                </a:lnTo>
                <a:lnTo>
                  <a:pt x="379996" y="65201"/>
                </a:lnTo>
                <a:lnTo>
                  <a:pt x="345084" y="36677"/>
                </a:lnTo>
                <a:lnTo>
                  <a:pt x="306362" y="16294"/>
                </a:lnTo>
                <a:lnTo>
                  <a:pt x="265112" y="4076"/>
                </a:lnTo>
                <a:lnTo>
                  <a:pt x="222605" y="0"/>
                </a:lnTo>
                <a:lnTo>
                  <a:pt x="180086" y="4076"/>
                </a:lnTo>
                <a:lnTo>
                  <a:pt x="138836" y="16294"/>
                </a:lnTo>
                <a:lnTo>
                  <a:pt x="100114" y="36677"/>
                </a:lnTo>
                <a:lnTo>
                  <a:pt x="65189" y="65201"/>
                </a:lnTo>
                <a:lnTo>
                  <a:pt x="36677" y="100114"/>
                </a:lnTo>
                <a:lnTo>
                  <a:pt x="16294" y="138836"/>
                </a:lnTo>
                <a:lnTo>
                  <a:pt x="4076" y="180073"/>
                </a:lnTo>
                <a:lnTo>
                  <a:pt x="0" y="222592"/>
                </a:lnTo>
                <a:lnTo>
                  <a:pt x="4076" y="265112"/>
                </a:lnTo>
                <a:lnTo>
                  <a:pt x="16294" y="306362"/>
                </a:lnTo>
                <a:lnTo>
                  <a:pt x="36677" y="345071"/>
                </a:lnTo>
                <a:lnTo>
                  <a:pt x="65189" y="379996"/>
                </a:lnTo>
                <a:lnTo>
                  <a:pt x="97040" y="348157"/>
                </a:lnTo>
                <a:lnTo>
                  <a:pt x="68135" y="310286"/>
                </a:lnTo>
                <a:lnTo>
                  <a:pt x="50800" y="267639"/>
                </a:lnTo>
                <a:lnTo>
                  <a:pt x="45021" y="222592"/>
                </a:lnTo>
                <a:lnTo>
                  <a:pt x="50800" y="177546"/>
                </a:lnTo>
                <a:lnTo>
                  <a:pt x="68135" y="134899"/>
                </a:lnTo>
                <a:lnTo>
                  <a:pt x="97040" y="97028"/>
                </a:lnTo>
                <a:lnTo>
                  <a:pt x="134899" y="68135"/>
                </a:lnTo>
                <a:lnTo>
                  <a:pt x="177558" y="50800"/>
                </a:lnTo>
                <a:lnTo>
                  <a:pt x="222605" y="45021"/>
                </a:lnTo>
                <a:lnTo>
                  <a:pt x="267652" y="50800"/>
                </a:lnTo>
                <a:lnTo>
                  <a:pt x="310299" y="68135"/>
                </a:lnTo>
                <a:lnTo>
                  <a:pt x="348157" y="97028"/>
                </a:lnTo>
                <a:lnTo>
                  <a:pt x="377050" y="134899"/>
                </a:lnTo>
                <a:lnTo>
                  <a:pt x="394398" y="177546"/>
                </a:lnTo>
                <a:lnTo>
                  <a:pt x="400177" y="222592"/>
                </a:lnTo>
                <a:lnTo>
                  <a:pt x="394398" y="267639"/>
                </a:lnTo>
                <a:lnTo>
                  <a:pt x="377050" y="310286"/>
                </a:lnTo>
                <a:lnTo>
                  <a:pt x="348157" y="348157"/>
                </a:lnTo>
                <a:lnTo>
                  <a:pt x="379996" y="379996"/>
                </a:lnTo>
                <a:lnTo>
                  <a:pt x="408520" y="345084"/>
                </a:lnTo>
                <a:lnTo>
                  <a:pt x="428891" y="306362"/>
                </a:lnTo>
                <a:lnTo>
                  <a:pt x="441121" y="265112"/>
                </a:lnTo>
                <a:lnTo>
                  <a:pt x="445198" y="2225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64864" y="8675776"/>
            <a:ext cx="170116" cy="19929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8066" y="1009523"/>
            <a:ext cx="12527967" cy="980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rgbClr val="B1AE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2480" y="3776884"/>
            <a:ext cx="15224760" cy="518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em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em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0.emf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15C642-14A0-124A-BD6F-D64C1673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00"/>
            <a:ext cx="20097374" cy="1130935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00985" y="4546551"/>
            <a:ext cx="2656205" cy="1076960"/>
          </a:xfrm>
          <a:custGeom>
            <a:avLst/>
            <a:gdLst/>
            <a:ahLst/>
            <a:cxnLst/>
            <a:rect l="l" t="t" r="r" b="b"/>
            <a:pathLst>
              <a:path w="2656204" h="1076960">
                <a:moveTo>
                  <a:pt x="2570382" y="0"/>
                </a:moveTo>
                <a:lnTo>
                  <a:pt x="93546" y="0"/>
                </a:lnTo>
                <a:lnTo>
                  <a:pt x="41" y="69421"/>
                </a:lnTo>
                <a:lnTo>
                  <a:pt x="140330" y="173533"/>
                </a:lnTo>
                <a:lnTo>
                  <a:pt x="31" y="277677"/>
                </a:lnTo>
                <a:lnTo>
                  <a:pt x="140309" y="381873"/>
                </a:lnTo>
                <a:lnTo>
                  <a:pt x="41" y="486048"/>
                </a:lnTo>
                <a:lnTo>
                  <a:pt x="140330" y="590128"/>
                </a:lnTo>
                <a:lnTo>
                  <a:pt x="31" y="694334"/>
                </a:lnTo>
                <a:lnTo>
                  <a:pt x="140309" y="798551"/>
                </a:lnTo>
                <a:lnTo>
                  <a:pt x="0" y="902789"/>
                </a:lnTo>
                <a:lnTo>
                  <a:pt x="140257" y="1007183"/>
                </a:lnTo>
                <a:lnTo>
                  <a:pt x="46658" y="1076846"/>
                </a:lnTo>
                <a:lnTo>
                  <a:pt x="2570382" y="1076846"/>
                </a:lnTo>
                <a:lnTo>
                  <a:pt x="2603659" y="1070257"/>
                </a:lnTo>
                <a:lnTo>
                  <a:pt x="2630834" y="1052289"/>
                </a:lnTo>
                <a:lnTo>
                  <a:pt x="2649158" y="1025640"/>
                </a:lnTo>
                <a:lnTo>
                  <a:pt x="2655877" y="993006"/>
                </a:lnTo>
                <a:lnTo>
                  <a:pt x="2655877" y="83861"/>
                </a:lnTo>
                <a:lnTo>
                  <a:pt x="2649158" y="51215"/>
                </a:lnTo>
                <a:lnTo>
                  <a:pt x="2630834" y="24559"/>
                </a:lnTo>
                <a:lnTo>
                  <a:pt x="2603659" y="6589"/>
                </a:lnTo>
                <a:lnTo>
                  <a:pt x="2570382" y="0"/>
                </a:lnTo>
                <a:close/>
              </a:path>
            </a:pathLst>
          </a:custGeom>
          <a:solidFill>
            <a:srgbClr val="565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7381" y="4550888"/>
            <a:ext cx="1915160" cy="1068705"/>
          </a:xfrm>
          <a:custGeom>
            <a:avLst/>
            <a:gdLst/>
            <a:ahLst/>
            <a:cxnLst/>
            <a:rect l="l" t="t" r="r" b="b"/>
            <a:pathLst>
              <a:path w="1915159" h="1068704">
                <a:moveTo>
                  <a:pt x="1869712" y="0"/>
                </a:moveTo>
                <a:lnTo>
                  <a:pt x="81788" y="0"/>
                </a:lnTo>
                <a:lnTo>
                  <a:pt x="49952" y="6537"/>
                </a:lnTo>
                <a:lnTo>
                  <a:pt x="23954" y="24363"/>
                </a:lnTo>
                <a:lnTo>
                  <a:pt x="6427" y="50800"/>
                </a:lnTo>
                <a:lnTo>
                  <a:pt x="0" y="83170"/>
                </a:lnTo>
                <a:lnTo>
                  <a:pt x="0" y="985006"/>
                </a:lnTo>
                <a:lnTo>
                  <a:pt x="6427" y="1017381"/>
                </a:lnTo>
                <a:lnTo>
                  <a:pt x="23954" y="1043817"/>
                </a:lnTo>
                <a:lnTo>
                  <a:pt x="49952" y="1061641"/>
                </a:lnTo>
                <a:lnTo>
                  <a:pt x="81788" y="1068176"/>
                </a:lnTo>
                <a:lnTo>
                  <a:pt x="1824970" y="1068176"/>
                </a:lnTo>
                <a:lnTo>
                  <a:pt x="1914538" y="999079"/>
                </a:lnTo>
                <a:lnTo>
                  <a:pt x="1780312" y="895491"/>
                </a:lnTo>
                <a:lnTo>
                  <a:pt x="1914496" y="792112"/>
                </a:lnTo>
                <a:lnTo>
                  <a:pt x="1780280" y="688753"/>
                </a:lnTo>
                <a:lnTo>
                  <a:pt x="1914475" y="585406"/>
                </a:lnTo>
                <a:lnTo>
                  <a:pt x="1780270" y="482173"/>
                </a:lnTo>
                <a:lnTo>
                  <a:pt x="1914496" y="378805"/>
                </a:lnTo>
                <a:lnTo>
                  <a:pt x="1780280" y="275447"/>
                </a:lnTo>
                <a:lnTo>
                  <a:pt x="1914475" y="172141"/>
                </a:lnTo>
                <a:lnTo>
                  <a:pt x="1780270" y="68877"/>
                </a:lnTo>
                <a:lnTo>
                  <a:pt x="1869712" y="0"/>
                </a:lnTo>
                <a:close/>
              </a:path>
            </a:pathLst>
          </a:custGeom>
          <a:solidFill>
            <a:srgbClr val="B2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4263" y="4758200"/>
            <a:ext cx="3798570" cy="577850"/>
          </a:xfrm>
          <a:custGeom>
            <a:avLst/>
            <a:gdLst/>
            <a:ahLst/>
            <a:cxnLst/>
            <a:rect l="l" t="t" r="r" b="b"/>
            <a:pathLst>
              <a:path w="3798570" h="577850">
                <a:moveTo>
                  <a:pt x="341820" y="256755"/>
                </a:moveTo>
                <a:lnTo>
                  <a:pt x="334035" y="212280"/>
                </a:lnTo>
                <a:lnTo>
                  <a:pt x="333260" y="207810"/>
                </a:lnTo>
                <a:lnTo>
                  <a:pt x="309029" y="170129"/>
                </a:lnTo>
                <a:lnTo>
                  <a:pt x="271348" y="145923"/>
                </a:lnTo>
                <a:lnTo>
                  <a:pt x="255193" y="143103"/>
                </a:lnTo>
                <a:lnTo>
                  <a:pt x="255193" y="255193"/>
                </a:lnTo>
                <a:lnTo>
                  <a:pt x="255193" y="425323"/>
                </a:lnTo>
                <a:lnTo>
                  <a:pt x="252209" y="443230"/>
                </a:lnTo>
                <a:lnTo>
                  <a:pt x="243674" y="456742"/>
                </a:lnTo>
                <a:lnTo>
                  <a:pt x="230162" y="465277"/>
                </a:lnTo>
                <a:lnTo>
                  <a:pt x="212267" y="468249"/>
                </a:lnTo>
                <a:lnTo>
                  <a:pt x="130327" y="468249"/>
                </a:lnTo>
                <a:lnTo>
                  <a:pt x="111975" y="465277"/>
                </a:lnTo>
                <a:lnTo>
                  <a:pt x="98221" y="456742"/>
                </a:lnTo>
                <a:lnTo>
                  <a:pt x="89611" y="443230"/>
                </a:lnTo>
                <a:lnTo>
                  <a:pt x="86614" y="425323"/>
                </a:lnTo>
                <a:lnTo>
                  <a:pt x="86614" y="255193"/>
                </a:lnTo>
                <a:lnTo>
                  <a:pt x="89611" y="236969"/>
                </a:lnTo>
                <a:lnTo>
                  <a:pt x="98221" y="223494"/>
                </a:lnTo>
                <a:lnTo>
                  <a:pt x="111975" y="215138"/>
                </a:lnTo>
                <a:lnTo>
                  <a:pt x="130327" y="212280"/>
                </a:lnTo>
                <a:lnTo>
                  <a:pt x="212267" y="212280"/>
                </a:lnTo>
                <a:lnTo>
                  <a:pt x="230162" y="215138"/>
                </a:lnTo>
                <a:lnTo>
                  <a:pt x="243674" y="223494"/>
                </a:lnTo>
                <a:lnTo>
                  <a:pt x="252209" y="236969"/>
                </a:lnTo>
                <a:lnTo>
                  <a:pt x="255193" y="255193"/>
                </a:lnTo>
                <a:lnTo>
                  <a:pt x="255193" y="143103"/>
                </a:lnTo>
                <a:lnTo>
                  <a:pt x="222402" y="137363"/>
                </a:lnTo>
                <a:lnTo>
                  <a:pt x="118618" y="137363"/>
                </a:lnTo>
                <a:lnTo>
                  <a:pt x="70446" y="145923"/>
                </a:lnTo>
                <a:lnTo>
                  <a:pt x="32969" y="170129"/>
                </a:lnTo>
                <a:lnTo>
                  <a:pt x="8661" y="207810"/>
                </a:lnTo>
                <a:lnTo>
                  <a:pt x="0" y="256755"/>
                </a:lnTo>
                <a:lnTo>
                  <a:pt x="0" y="423773"/>
                </a:lnTo>
                <a:lnTo>
                  <a:pt x="8661" y="472376"/>
                </a:lnTo>
                <a:lnTo>
                  <a:pt x="32969" y="510095"/>
                </a:lnTo>
                <a:lnTo>
                  <a:pt x="70446" y="534492"/>
                </a:lnTo>
                <a:lnTo>
                  <a:pt x="118618" y="543153"/>
                </a:lnTo>
                <a:lnTo>
                  <a:pt x="222402" y="543153"/>
                </a:lnTo>
                <a:lnTo>
                  <a:pt x="271348" y="534492"/>
                </a:lnTo>
                <a:lnTo>
                  <a:pt x="309029" y="510095"/>
                </a:lnTo>
                <a:lnTo>
                  <a:pt x="333260" y="472376"/>
                </a:lnTo>
                <a:lnTo>
                  <a:pt x="333984" y="468249"/>
                </a:lnTo>
                <a:lnTo>
                  <a:pt x="341820" y="423773"/>
                </a:lnTo>
                <a:lnTo>
                  <a:pt x="341820" y="256755"/>
                </a:lnTo>
                <a:close/>
              </a:path>
              <a:path w="3798570" h="577850">
                <a:moveTo>
                  <a:pt x="777265" y="256755"/>
                </a:moveTo>
                <a:lnTo>
                  <a:pt x="768705" y="207810"/>
                </a:lnTo>
                <a:lnTo>
                  <a:pt x="744486" y="170129"/>
                </a:lnTo>
                <a:lnTo>
                  <a:pt x="706805" y="145910"/>
                </a:lnTo>
                <a:lnTo>
                  <a:pt x="657860" y="137350"/>
                </a:lnTo>
                <a:lnTo>
                  <a:pt x="602462" y="137350"/>
                </a:lnTo>
                <a:lnTo>
                  <a:pt x="575144" y="139788"/>
                </a:lnTo>
                <a:lnTo>
                  <a:pt x="550760" y="146913"/>
                </a:lnTo>
                <a:lnTo>
                  <a:pt x="529590" y="158419"/>
                </a:lnTo>
                <a:lnTo>
                  <a:pt x="511924" y="174028"/>
                </a:lnTo>
                <a:lnTo>
                  <a:pt x="501777" y="137350"/>
                </a:lnTo>
                <a:lnTo>
                  <a:pt x="435444" y="137350"/>
                </a:lnTo>
                <a:lnTo>
                  <a:pt x="435444" y="543166"/>
                </a:lnTo>
                <a:lnTo>
                  <a:pt x="522071" y="543166"/>
                </a:lnTo>
                <a:lnTo>
                  <a:pt x="522071" y="251294"/>
                </a:lnTo>
                <a:lnTo>
                  <a:pt x="525830" y="234657"/>
                </a:lnTo>
                <a:lnTo>
                  <a:pt x="534555" y="222415"/>
                </a:lnTo>
                <a:lnTo>
                  <a:pt x="547979" y="214858"/>
                </a:lnTo>
                <a:lnTo>
                  <a:pt x="565772" y="212267"/>
                </a:lnTo>
                <a:lnTo>
                  <a:pt x="647725" y="212267"/>
                </a:lnTo>
                <a:lnTo>
                  <a:pt x="665619" y="215138"/>
                </a:lnTo>
                <a:lnTo>
                  <a:pt x="679132" y="223494"/>
                </a:lnTo>
                <a:lnTo>
                  <a:pt x="687666" y="236969"/>
                </a:lnTo>
                <a:lnTo>
                  <a:pt x="690638" y="255206"/>
                </a:lnTo>
                <a:lnTo>
                  <a:pt x="690638" y="543166"/>
                </a:lnTo>
                <a:lnTo>
                  <a:pt x="777265" y="543166"/>
                </a:lnTo>
                <a:lnTo>
                  <a:pt x="777265" y="256755"/>
                </a:lnTo>
                <a:close/>
              </a:path>
              <a:path w="3798570" h="577850">
                <a:moveTo>
                  <a:pt x="1212723" y="256755"/>
                </a:moveTo>
                <a:lnTo>
                  <a:pt x="1204937" y="212280"/>
                </a:lnTo>
                <a:lnTo>
                  <a:pt x="1204163" y="207810"/>
                </a:lnTo>
                <a:lnTo>
                  <a:pt x="1179944" y="170129"/>
                </a:lnTo>
                <a:lnTo>
                  <a:pt x="1142263" y="145910"/>
                </a:lnTo>
                <a:lnTo>
                  <a:pt x="1126096" y="143090"/>
                </a:lnTo>
                <a:lnTo>
                  <a:pt x="1126096" y="255193"/>
                </a:lnTo>
                <a:lnTo>
                  <a:pt x="1126096" y="302031"/>
                </a:lnTo>
                <a:lnTo>
                  <a:pt x="957529" y="302031"/>
                </a:lnTo>
                <a:lnTo>
                  <a:pt x="957529" y="255193"/>
                </a:lnTo>
                <a:lnTo>
                  <a:pt x="960526" y="236969"/>
                </a:lnTo>
                <a:lnTo>
                  <a:pt x="969137" y="223494"/>
                </a:lnTo>
                <a:lnTo>
                  <a:pt x="982891" y="215150"/>
                </a:lnTo>
                <a:lnTo>
                  <a:pt x="1001242" y="212280"/>
                </a:lnTo>
                <a:lnTo>
                  <a:pt x="1083170" y="212280"/>
                </a:lnTo>
                <a:lnTo>
                  <a:pt x="1101077" y="215150"/>
                </a:lnTo>
                <a:lnTo>
                  <a:pt x="1114590" y="223494"/>
                </a:lnTo>
                <a:lnTo>
                  <a:pt x="1123124" y="236969"/>
                </a:lnTo>
                <a:lnTo>
                  <a:pt x="1126096" y="255193"/>
                </a:lnTo>
                <a:lnTo>
                  <a:pt x="1126096" y="143090"/>
                </a:lnTo>
                <a:lnTo>
                  <a:pt x="1093317" y="137350"/>
                </a:lnTo>
                <a:lnTo>
                  <a:pt x="989520" y="137350"/>
                </a:lnTo>
                <a:lnTo>
                  <a:pt x="941362" y="145910"/>
                </a:lnTo>
                <a:lnTo>
                  <a:pt x="903884" y="170129"/>
                </a:lnTo>
                <a:lnTo>
                  <a:pt x="879563" y="207810"/>
                </a:lnTo>
                <a:lnTo>
                  <a:pt x="870902" y="256755"/>
                </a:lnTo>
                <a:lnTo>
                  <a:pt x="870902" y="423773"/>
                </a:lnTo>
                <a:lnTo>
                  <a:pt x="879563" y="472376"/>
                </a:lnTo>
                <a:lnTo>
                  <a:pt x="903884" y="510095"/>
                </a:lnTo>
                <a:lnTo>
                  <a:pt x="941362" y="534492"/>
                </a:lnTo>
                <a:lnTo>
                  <a:pt x="989520" y="543153"/>
                </a:lnTo>
                <a:lnTo>
                  <a:pt x="1093317" y="543153"/>
                </a:lnTo>
                <a:lnTo>
                  <a:pt x="1142263" y="534492"/>
                </a:lnTo>
                <a:lnTo>
                  <a:pt x="1179944" y="510095"/>
                </a:lnTo>
                <a:lnTo>
                  <a:pt x="1204163" y="472376"/>
                </a:lnTo>
                <a:lnTo>
                  <a:pt x="1204887" y="468236"/>
                </a:lnTo>
                <a:lnTo>
                  <a:pt x="1212723" y="423773"/>
                </a:lnTo>
                <a:lnTo>
                  <a:pt x="1212723" y="410489"/>
                </a:lnTo>
                <a:lnTo>
                  <a:pt x="1126096" y="410489"/>
                </a:lnTo>
                <a:lnTo>
                  <a:pt x="1126096" y="425323"/>
                </a:lnTo>
                <a:lnTo>
                  <a:pt x="1123124" y="443217"/>
                </a:lnTo>
                <a:lnTo>
                  <a:pt x="1114590" y="456730"/>
                </a:lnTo>
                <a:lnTo>
                  <a:pt x="1101077" y="465264"/>
                </a:lnTo>
                <a:lnTo>
                  <a:pt x="1083170" y="468236"/>
                </a:lnTo>
                <a:lnTo>
                  <a:pt x="1001242" y="468236"/>
                </a:lnTo>
                <a:lnTo>
                  <a:pt x="982891" y="465264"/>
                </a:lnTo>
                <a:lnTo>
                  <a:pt x="969137" y="456730"/>
                </a:lnTo>
                <a:lnTo>
                  <a:pt x="960526" y="443217"/>
                </a:lnTo>
                <a:lnTo>
                  <a:pt x="957529" y="425323"/>
                </a:lnTo>
                <a:lnTo>
                  <a:pt x="957529" y="371475"/>
                </a:lnTo>
                <a:lnTo>
                  <a:pt x="1212723" y="371475"/>
                </a:lnTo>
                <a:lnTo>
                  <a:pt x="1212723" y="302031"/>
                </a:lnTo>
                <a:lnTo>
                  <a:pt x="1212723" y="256755"/>
                </a:lnTo>
                <a:close/>
              </a:path>
              <a:path w="3798570" h="577850">
                <a:moveTo>
                  <a:pt x="2081314" y="171691"/>
                </a:moveTo>
                <a:lnTo>
                  <a:pt x="1983765" y="171691"/>
                </a:lnTo>
                <a:lnTo>
                  <a:pt x="1983765" y="28879"/>
                </a:lnTo>
                <a:lnTo>
                  <a:pt x="1897138" y="54635"/>
                </a:lnTo>
                <a:lnTo>
                  <a:pt x="1897138" y="171691"/>
                </a:lnTo>
                <a:lnTo>
                  <a:pt x="1799590" y="171691"/>
                </a:lnTo>
                <a:lnTo>
                  <a:pt x="1799590" y="246621"/>
                </a:lnTo>
                <a:lnTo>
                  <a:pt x="1897138" y="246621"/>
                </a:lnTo>
                <a:lnTo>
                  <a:pt x="1897138" y="577507"/>
                </a:lnTo>
                <a:lnTo>
                  <a:pt x="1983765" y="577507"/>
                </a:lnTo>
                <a:lnTo>
                  <a:pt x="1983765" y="246621"/>
                </a:lnTo>
                <a:lnTo>
                  <a:pt x="2081314" y="246621"/>
                </a:lnTo>
                <a:lnTo>
                  <a:pt x="2081314" y="171691"/>
                </a:lnTo>
                <a:close/>
              </a:path>
              <a:path w="3798570" h="577850">
                <a:moveTo>
                  <a:pt x="2218652" y="171691"/>
                </a:moveTo>
                <a:lnTo>
                  <a:pt x="2132025" y="171691"/>
                </a:lnTo>
                <a:lnTo>
                  <a:pt x="2132025" y="577507"/>
                </a:lnTo>
                <a:lnTo>
                  <a:pt x="2218652" y="577507"/>
                </a:lnTo>
                <a:lnTo>
                  <a:pt x="2218652" y="171691"/>
                </a:lnTo>
                <a:close/>
              </a:path>
              <a:path w="3798570" h="577850">
                <a:moveTo>
                  <a:pt x="2218652" y="12496"/>
                </a:moveTo>
                <a:lnTo>
                  <a:pt x="2132025" y="12496"/>
                </a:lnTo>
                <a:lnTo>
                  <a:pt x="2132025" y="113169"/>
                </a:lnTo>
                <a:lnTo>
                  <a:pt x="2218652" y="113169"/>
                </a:lnTo>
                <a:lnTo>
                  <a:pt x="2218652" y="12496"/>
                </a:lnTo>
                <a:close/>
              </a:path>
              <a:path w="3798570" h="577850">
                <a:moveTo>
                  <a:pt x="2654122" y="291084"/>
                </a:moveTo>
                <a:lnTo>
                  <a:pt x="2645562" y="242150"/>
                </a:lnTo>
                <a:lnTo>
                  <a:pt x="2621343" y="204470"/>
                </a:lnTo>
                <a:lnTo>
                  <a:pt x="2583662" y="180263"/>
                </a:lnTo>
                <a:lnTo>
                  <a:pt x="2534704" y="171704"/>
                </a:lnTo>
                <a:lnTo>
                  <a:pt x="2430907" y="171704"/>
                </a:lnTo>
                <a:lnTo>
                  <a:pt x="2382748" y="180263"/>
                </a:lnTo>
                <a:lnTo>
                  <a:pt x="2345258" y="204470"/>
                </a:lnTo>
                <a:lnTo>
                  <a:pt x="2320950" y="242150"/>
                </a:lnTo>
                <a:lnTo>
                  <a:pt x="2312289" y="291084"/>
                </a:lnTo>
                <a:lnTo>
                  <a:pt x="2312289" y="458101"/>
                </a:lnTo>
                <a:lnTo>
                  <a:pt x="2320950" y="506717"/>
                </a:lnTo>
                <a:lnTo>
                  <a:pt x="2345258" y="544436"/>
                </a:lnTo>
                <a:lnTo>
                  <a:pt x="2382748" y="568833"/>
                </a:lnTo>
                <a:lnTo>
                  <a:pt x="2430907" y="577494"/>
                </a:lnTo>
                <a:lnTo>
                  <a:pt x="2534704" y="577494"/>
                </a:lnTo>
                <a:lnTo>
                  <a:pt x="2583662" y="568833"/>
                </a:lnTo>
                <a:lnTo>
                  <a:pt x="2621343" y="544436"/>
                </a:lnTo>
                <a:lnTo>
                  <a:pt x="2645562" y="506717"/>
                </a:lnTo>
                <a:lnTo>
                  <a:pt x="2654122" y="458101"/>
                </a:lnTo>
                <a:lnTo>
                  <a:pt x="2654122" y="433133"/>
                </a:lnTo>
                <a:lnTo>
                  <a:pt x="2567482" y="433133"/>
                </a:lnTo>
                <a:lnTo>
                  <a:pt x="2567482" y="459663"/>
                </a:lnTo>
                <a:lnTo>
                  <a:pt x="2564511" y="477558"/>
                </a:lnTo>
                <a:lnTo>
                  <a:pt x="2555976" y="491070"/>
                </a:lnTo>
                <a:lnTo>
                  <a:pt x="2542463" y="499605"/>
                </a:lnTo>
                <a:lnTo>
                  <a:pt x="2524569" y="502577"/>
                </a:lnTo>
                <a:lnTo>
                  <a:pt x="2442616" y="502577"/>
                </a:lnTo>
                <a:lnTo>
                  <a:pt x="2424265" y="499605"/>
                </a:lnTo>
                <a:lnTo>
                  <a:pt x="2410536" y="491070"/>
                </a:lnTo>
                <a:lnTo>
                  <a:pt x="2401913" y="477558"/>
                </a:lnTo>
                <a:lnTo>
                  <a:pt x="2398928" y="459663"/>
                </a:lnTo>
                <a:lnTo>
                  <a:pt x="2398928" y="289534"/>
                </a:lnTo>
                <a:lnTo>
                  <a:pt x="2401913" y="271310"/>
                </a:lnTo>
                <a:lnTo>
                  <a:pt x="2410536" y="257835"/>
                </a:lnTo>
                <a:lnTo>
                  <a:pt x="2424265" y="249478"/>
                </a:lnTo>
                <a:lnTo>
                  <a:pt x="2442616" y="246621"/>
                </a:lnTo>
                <a:lnTo>
                  <a:pt x="2524569" y="246621"/>
                </a:lnTo>
                <a:lnTo>
                  <a:pt x="2542463" y="249478"/>
                </a:lnTo>
                <a:lnTo>
                  <a:pt x="2555976" y="257835"/>
                </a:lnTo>
                <a:lnTo>
                  <a:pt x="2564511" y="271310"/>
                </a:lnTo>
                <a:lnTo>
                  <a:pt x="2567482" y="289534"/>
                </a:lnTo>
                <a:lnTo>
                  <a:pt x="2567482" y="316064"/>
                </a:lnTo>
                <a:lnTo>
                  <a:pt x="2654122" y="316064"/>
                </a:lnTo>
                <a:lnTo>
                  <a:pt x="2654122" y="291084"/>
                </a:lnTo>
                <a:close/>
              </a:path>
              <a:path w="3798570" h="577850">
                <a:moveTo>
                  <a:pt x="3104400" y="577494"/>
                </a:moveTo>
                <a:lnTo>
                  <a:pt x="2928810" y="369125"/>
                </a:lnTo>
                <a:lnTo>
                  <a:pt x="3092691" y="171704"/>
                </a:lnTo>
                <a:lnTo>
                  <a:pt x="2988119" y="171704"/>
                </a:lnTo>
                <a:lnTo>
                  <a:pt x="2826575" y="367576"/>
                </a:lnTo>
                <a:lnTo>
                  <a:pt x="2826575" y="0"/>
                </a:lnTo>
                <a:lnTo>
                  <a:pt x="2739948" y="0"/>
                </a:lnTo>
                <a:lnTo>
                  <a:pt x="2739948" y="577494"/>
                </a:lnTo>
                <a:lnTo>
                  <a:pt x="2826575" y="577494"/>
                </a:lnTo>
                <a:lnTo>
                  <a:pt x="2826575" y="382409"/>
                </a:lnTo>
                <a:lnTo>
                  <a:pt x="2990456" y="577494"/>
                </a:lnTo>
                <a:lnTo>
                  <a:pt x="3104400" y="577494"/>
                </a:lnTo>
                <a:close/>
              </a:path>
              <a:path w="3798570" h="577850">
                <a:moveTo>
                  <a:pt x="3473526" y="291096"/>
                </a:moveTo>
                <a:lnTo>
                  <a:pt x="3465741" y="246608"/>
                </a:lnTo>
                <a:lnTo>
                  <a:pt x="3464966" y="242150"/>
                </a:lnTo>
                <a:lnTo>
                  <a:pt x="3440747" y="204470"/>
                </a:lnTo>
                <a:lnTo>
                  <a:pt x="3403066" y="180251"/>
                </a:lnTo>
                <a:lnTo>
                  <a:pt x="3386899" y="177431"/>
                </a:lnTo>
                <a:lnTo>
                  <a:pt x="3386899" y="289534"/>
                </a:lnTo>
                <a:lnTo>
                  <a:pt x="3386899" y="336359"/>
                </a:lnTo>
                <a:lnTo>
                  <a:pt x="3218332" y="336359"/>
                </a:lnTo>
                <a:lnTo>
                  <a:pt x="3218332" y="289534"/>
                </a:lnTo>
                <a:lnTo>
                  <a:pt x="3221317" y="271310"/>
                </a:lnTo>
                <a:lnTo>
                  <a:pt x="3229940" y="257835"/>
                </a:lnTo>
                <a:lnTo>
                  <a:pt x="3243681" y="249478"/>
                </a:lnTo>
                <a:lnTo>
                  <a:pt x="3262033" y="246608"/>
                </a:lnTo>
                <a:lnTo>
                  <a:pt x="3343986" y="246608"/>
                </a:lnTo>
                <a:lnTo>
                  <a:pt x="3361880" y="249478"/>
                </a:lnTo>
                <a:lnTo>
                  <a:pt x="3375380" y="257835"/>
                </a:lnTo>
                <a:lnTo>
                  <a:pt x="3383927" y="271310"/>
                </a:lnTo>
                <a:lnTo>
                  <a:pt x="3386899" y="289534"/>
                </a:lnTo>
                <a:lnTo>
                  <a:pt x="3386899" y="177431"/>
                </a:lnTo>
                <a:lnTo>
                  <a:pt x="3354120" y="171691"/>
                </a:lnTo>
                <a:lnTo>
                  <a:pt x="3250323" y="171691"/>
                </a:lnTo>
                <a:lnTo>
                  <a:pt x="3202165" y="180251"/>
                </a:lnTo>
                <a:lnTo>
                  <a:pt x="3164675" y="204470"/>
                </a:lnTo>
                <a:lnTo>
                  <a:pt x="3140367" y="242150"/>
                </a:lnTo>
                <a:lnTo>
                  <a:pt x="3131705" y="291096"/>
                </a:lnTo>
                <a:lnTo>
                  <a:pt x="3131705" y="458101"/>
                </a:lnTo>
                <a:lnTo>
                  <a:pt x="3140367" y="506717"/>
                </a:lnTo>
                <a:lnTo>
                  <a:pt x="3164675" y="544436"/>
                </a:lnTo>
                <a:lnTo>
                  <a:pt x="3202165" y="568833"/>
                </a:lnTo>
                <a:lnTo>
                  <a:pt x="3250323" y="577507"/>
                </a:lnTo>
                <a:lnTo>
                  <a:pt x="3354120" y="577507"/>
                </a:lnTo>
                <a:lnTo>
                  <a:pt x="3403066" y="568833"/>
                </a:lnTo>
                <a:lnTo>
                  <a:pt x="3440747" y="544436"/>
                </a:lnTo>
                <a:lnTo>
                  <a:pt x="3464966" y="506717"/>
                </a:lnTo>
                <a:lnTo>
                  <a:pt x="3465690" y="502589"/>
                </a:lnTo>
                <a:lnTo>
                  <a:pt x="3473526" y="458101"/>
                </a:lnTo>
                <a:lnTo>
                  <a:pt x="3473526" y="444830"/>
                </a:lnTo>
                <a:lnTo>
                  <a:pt x="3386899" y="444830"/>
                </a:lnTo>
                <a:lnTo>
                  <a:pt x="3386899" y="459663"/>
                </a:lnTo>
                <a:lnTo>
                  <a:pt x="3383927" y="477558"/>
                </a:lnTo>
                <a:lnTo>
                  <a:pt x="3375380" y="491070"/>
                </a:lnTo>
                <a:lnTo>
                  <a:pt x="3361880" y="499605"/>
                </a:lnTo>
                <a:lnTo>
                  <a:pt x="3343986" y="502589"/>
                </a:lnTo>
                <a:lnTo>
                  <a:pt x="3262033" y="502589"/>
                </a:lnTo>
                <a:lnTo>
                  <a:pt x="3243681" y="499605"/>
                </a:lnTo>
                <a:lnTo>
                  <a:pt x="3229940" y="491070"/>
                </a:lnTo>
                <a:lnTo>
                  <a:pt x="3221317" y="477558"/>
                </a:lnTo>
                <a:lnTo>
                  <a:pt x="3218332" y="459663"/>
                </a:lnTo>
                <a:lnTo>
                  <a:pt x="3218332" y="405815"/>
                </a:lnTo>
                <a:lnTo>
                  <a:pt x="3473526" y="405815"/>
                </a:lnTo>
                <a:lnTo>
                  <a:pt x="3473526" y="336359"/>
                </a:lnTo>
                <a:lnTo>
                  <a:pt x="3473526" y="291096"/>
                </a:lnTo>
                <a:close/>
              </a:path>
              <a:path w="3798570" h="577850">
                <a:moveTo>
                  <a:pt x="3798151" y="171691"/>
                </a:moveTo>
                <a:lnTo>
                  <a:pt x="3700602" y="171691"/>
                </a:lnTo>
                <a:lnTo>
                  <a:pt x="3700602" y="28879"/>
                </a:lnTo>
                <a:lnTo>
                  <a:pt x="3613988" y="54635"/>
                </a:lnTo>
                <a:lnTo>
                  <a:pt x="3613988" y="171691"/>
                </a:lnTo>
                <a:lnTo>
                  <a:pt x="3516426" y="171691"/>
                </a:lnTo>
                <a:lnTo>
                  <a:pt x="3516426" y="246621"/>
                </a:lnTo>
                <a:lnTo>
                  <a:pt x="3613988" y="246621"/>
                </a:lnTo>
                <a:lnTo>
                  <a:pt x="3613988" y="577507"/>
                </a:lnTo>
                <a:lnTo>
                  <a:pt x="3700602" y="577507"/>
                </a:lnTo>
                <a:lnTo>
                  <a:pt x="3700602" y="246621"/>
                </a:lnTo>
                <a:lnTo>
                  <a:pt x="3798151" y="246621"/>
                </a:lnTo>
                <a:lnTo>
                  <a:pt x="3798151" y="171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00969" y="5687975"/>
            <a:ext cx="3509645" cy="1068705"/>
          </a:xfrm>
          <a:custGeom>
            <a:avLst/>
            <a:gdLst/>
            <a:ahLst/>
            <a:cxnLst/>
            <a:rect l="l" t="t" r="r" b="b"/>
            <a:pathLst>
              <a:path w="3509644" h="1068704">
                <a:moveTo>
                  <a:pt x="3408116" y="0"/>
                </a:moveTo>
                <a:lnTo>
                  <a:pt x="88290" y="0"/>
                </a:lnTo>
                <a:lnTo>
                  <a:pt x="62" y="68867"/>
                </a:lnTo>
                <a:lnTo>
                  <a:pt x="132456" y="172141"/>
                </a:lnTo>
                <a:lnTo>
                  <a:pt x="41" y="275436"/>
                </a:lnTo>
                <a:lnTo>
                  <a:pt x="132435" y="378794"/>
                </a:lnTo>
                <a:lnTo>
                  <a:pt x="62" y="482131"/>
                </a:lnTo>
                <a:lnTo>
                  <a:pt x="132456" y="585374"/>
                </a:lnTo>
                <a:lnTo>
                  <a:pt x="41" y="688732"/>
                </a:lnTo>
                <a:lnTo>
                  <a:pt x="132435" y="792112"/>
                </a:lnTo>
                <a:lnTo>
                  <a:pt x="0" y="895522"/>
                </a:lnTo>
                <a:lnTo>
                  <a:pt x="132372" y="999079"/>
                </a:lnTo>
                <a:lnTo>
                  <a:pt x="44040" y="1068166"/>
                </a:lnTo>
                <a:lnTo>
                  <a:pt x="3408116" y="1068166"/>
                </a:lnTo>
                <a:lnTo>
                  <a:pt x="3447501" y="1059971"/>
                </a:lnTo>
                <a:lnTo>
                  <a:pt x="3479662" y="1037621"/>
                </a:lnTo>
                <a:lnTo>
                  <a:pt x="3501345" y="1004471"/>
                </a:lnTo>
                <a:lnTo>
                  <a:pt x="3509296" y="963876"/>
                </a:lnTo>
                <a:lnTo>
                  <a:pt x="3509296" y="104300"/>
                </a:lnTo>
                <a:lnTo>
                  <a:pt x="3501345" y="63698"/>
                </a:lnTo>
                <a:lnTo>
                  <a:pt x="3479662" y="30546"/>
                </a:lnTo>
                <a:lnTo>
                  <a:pt x="3447501" y="8195"/>
                </a:lnTo>
                <a:lnTo>
                  <a:pt x="3408116" y="0"/>
                </a:lnTo>
                <a:close/>
              </a:path>
            </a:pathLst>
          </a:custGeom>
          <a:solidFill>
            <a:srgbClr val="565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5128" y="5687979"/>
            <a:ext cx="2546985" cy="1068705"/>
          </a:xfrm>
          <a:custGeom>
            <a:avLst/>
            <a:gdLst/>
            <a:ahLst/>
            <a:cxnLst/>
            <a:rect l="l" t="t" r="r" b="b"/>
            <a:pathLst>
              <a:path w="2546984" h="1068704">
                <a:moveTo>
                  <a:pt x="2502248" y="0"/>
                </a:moveTo>
                <a:lnTo>
                  <a:pt x="90039" y="0"/>
                </a:lnTo>
                <a:lnTo>
                  <a:pt x="54992" y="7241"/>
                </a:lnTo>
                <a:lnTo>
                  <a:pt x="26372" y="26987"/>
                </a:lnTo>
                <a:lnTo>
                  <a:pt x="7075" y="56273"/>
                </a:lnTo>
                <a:lnTo>
                  <a:pt x="0" y="92133"/>
                </a:lnTo>
                <a:lnTo>
                  <a:pt x="0" y="976033"/>
                </a:lnTo>
                <a:lnTo>
                  <a:pt x="7075" y="1011899"/>
                </a:lnTo>
                <a:lnTo>
                  <a:pt x="26372" y="1041188"/>
                </a:lnTo>
                <a:lnTo>
                  <a:pt x="54992" y="1060935"/>
                </a:lnTo>
                <a:lnTo>
                  <a:pt x="90039" y="1068176"/>
                </a:lnTo>
                <a:lnTo>
                  <a:pt x="2457789" y="1068176"/>
                </a:lnTo>
                <a:lnTo>
                  <a:pt x="2546791" y="999079"/>
                </a:lnTo>
                <a:lnTo>
                  <a:pt x="2413402" y="895480"/>
                </a:lnTo>
                <a:lnTo>
                  <a:pt x="2546749" y="792112"/>
                </a:lnTo>
                <a:lnTo>
                  <a:pt x="2413382" y="688743"/>
                </a:lnTo>
                <a:lnTo>
                  <a:pt x="2546728" y="585395"/>
                </a:lnTo>
                <a:lnTo>
                  <a:pt x="2413361" y="482163"/>
                </a:lnTo>
                <a:lnTo>
                  <a:pt x="2546749" y="378794"/>
                </a:lnTo>
                <a:lnTo>
                  <a:pt x="2413382" y="275436"/>
                </a:lnTo>
                <a:lnTo>
                  <a:pt x="2546728" y="172130"/>
                </a:lnTo>
                <a:lnTo>
                  <a:pt x="2413361" y="68856"/>
                </a:lnTo>
                <a:lnTo>
                  <a:pt x="2502248" y="0"/>
                </a:lnTo>
                <a:close/>
              </a:path>
            </a:pathLst>
          </a:custGeom>
          <a:solidFill>
            <a:srgbClr val="B2AF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1864" y="5860954"/>
            <a:ext cx="5247005" cy="768350"/>
          </a:xfrm>
          <a:custGeom>
            <a:avLst/>
            <a:gdLst/>
            <a:ahLst/>
            <a:cxnLst/>
            <a:rect l="l" t="t" r="r" b="b"/>
            <a:pathLst>
              <a:path w="5247005" h="768350">
                <a:moveTo>
                  <a:pt x="86626" y="171691"/>
                </a:moveTo>
                <a:lnTo>
                  <a:pt x="0" y="171691"/>
                </a:lnTo>
                <a:lnTo>
                  <a:pt x="0" y="733577"/>
                </a:lnTo>
                <a:lnTo>
                  <a:pt x="86626" y="733577"/>
                </a:lnTo>
                <a:lnTo>
                  <a:pt x="86626" y="171691"/>
                </a:lnTo>
                <a:close/>
              </a:path>
              <a:path w="5247005" h="768350">
                <a:moveTo>
                  <a:pt x="86626" y="12496"/>
                </a:moveTo>
                <a:lnTo>
                  <a:pt x="0" y="12496"/>
                </a:lnTo>
                <a:lnTo>
                  <a:pt x="0" y="113169"/>
                </a:lnTo>
                <a:lnTo>
                  <a:pt x="86626" y="113169"/>
                </a:lnTo>
                <a:lnTo>
                  <a:pt x="86626" y="12496"/>
                </a:lnTo>
                <a:close/>
              </a:path>
              <a:path w="5247005" h="768350">
                <a:moveTo>
                  <a:pt x="522084" y="291084"/>
                </a:moveTo>
                <a:lnTo>
                  <a:pt x="514299" y="246608"/>
                </a:lnTo>
                <a:lnTo>
                  <a:pt x="513524" y="242138"/>
                </a:lnTo>
                <a:lnTo>
                  <a:pt x="489305" y="204470"/>
                </a:lnTo>
                <a:lnTo>
                  <a:pt x="451624" y="180251"/>
                </a:lnTo>
                <a:lnTo>
                  <a:pt x="435457" y="177431"/>
                </a:lnTo>
                <a:lnTo>
                  <a:pt x="435457" y="289534"/>
                </a:lnTo>
                <a:lnTo>
                  <a:pt x="435457" y="336359"/>
                </a:lnTo>
                <a:lnTo>
                  <a:pt x="266890" y="336359"/>
                </a:lnTo>
                <a:lnTo>
                  <a:pt x="266890" y="289534"/>
                </a:lnTo>
                <a:lnTo>
                  <a:pt x="269875" y="271310"/>
                </a:lnTo>
                <a:lnTo>
                  <a:pt x="278498" y="257835"/>
                </a:lnTo>
                <a:lnTo>
                  <a:pt x="292252" y="249478"/>
                </a:lnTo>
                <a:lnTo>
                  <a:pt x="310603" y="246608"/>
                </a:lnTo>
                <a:lnTo>
                  <a:pt x="392531" y="246608"/>
                </a:lnTo>
                <a:lnTo>
                  <a:pt x="410438" y="249478"/>
                </a:lnTo>
                <a:lnTo>
                  <a:pt x="423951" y="257835"/>
                </a:lnTo>
                <a:lnTo>
                  <a:pt x="432485" y="271310"/>
                </a:lnTo>
                <a:lnTo>
                  <a:pt x="435457" y="289534"/>
                </a:lnTo>
                <a:lnTo>
                  <a:pt x="435457" y="177431"/>
                </a:lnTo>
                <a:lnTo>
                  <a:pt x="402666" y="171691"/>
                </a:lnTo>
                <a:lnTo>
                  <a:pt x="298881" y="171691"/>
                </a:lnTo>
                <a:lnTo>
                  <a:pt x="250723" y="180251"/>
                </a:lnTo>
                <a:lnTo>
                  <a:pt x="213245" y="204470"/>
                </a:lnTo>
                <a:lnTo>
                  <a:pt x="188925" y="242138"/>
                </a:lnTo>
                <a:lnTo>
                  <a:pt x="180276" y="291084"/>
                </a:lnTo>
                <a:lnTo>
                  <a:pt x="180276" y="458101"/>
                </a:lnTo>
                <a:lnTo>
                  <a:pt x="188925" y="506717"/>
                </a:lnTo>
                <a:lnTo>
                  <a:pt x="213245" y="544423"/>
                </a:lnTo>
                <a:lnTo>
                  <a:pt x="250723" y="568833"/>
                </a:lnTo>
                <a:lnTo>
                  <a:pt x="298881" y="577494"/>
                </a:lnTo>
                <a:lnTo>
                  <a:pt x="402666" y="577494"/>
                </a:lnTo>
                <a:lnTo>
                  <a:pt x="451624" y="568833"/>
                </a:lnTo>
                <a:lnTo>
                  <a:pt x="489305" y="544423"/>
                </a:lnTo>
                <a:lnTo>
                  <a:pt x="513524" y="506717"/>
                </a:lnTo>
                <a:lnTo>
                  <a:pt x="514248" y="502577"/>
                </a:lnTo>
                <a:lnTo>
                  <a:pt x="522084" y="458101"/>
                </a:lnTo>
                <a:lnTo>
                  <a:pt x="522084" y="444830"/>
                </a:lnTo>
                <a:lnTo>
                  <a:pt x="435457" y="444830"/>
                </a:lnTo>
                <a:lnTo>
                  <a:pt x="435457" y="459663"/>
                </a:lnTo>
                <a:lnTo>
                  <a:pt x="432485" y="477558"/>
                </a:lnTo>
                <a:lnTo>
                  <a:pt x="423951" y="491070"/>
                </a:lnTo>
                <a:lnTo>
                  <a:pt x="410438" y="499605"/>
                </a:lnTo>
                <a:lnTo>
                  <a:pt x="392531" y="502577"/>
                </a:lnTo>
                <a:lnTo>
                  <a:pt x="310603" y="502577"/>
                </a:lnTo>
                <a:lnTo>
                  <a:pt x="292252" y="499605"/>
                </a:lnTo>
                <a:lnTo>
                  <a:pt x="278498" y="491070"/>
                </a:lnTo>
                <a:lnTo>
                  <a:pt x="269875" y="477558"/>
                </a:lnTo>
                <a:lnTo>
                  <a:pt x="266890" y="459663"/>
                </a:lnTo>
                <a:lnTo>
                  <a:pt x="266890" y="405803"/>
                </a:lnTo>
                <a:lnTo>
                  <a:pt x="522084" y="405803"/>
                </a:lnTo>
                <a:lnTo>
                  <a:pt x="522084" y="336359"/>
                </a:lnTo>
                <a:lnTo>
                  <a:pt x="522084" y="291084"/>
                </a:lnTo>
                <a:close/>
              </a:path>
              <a:path w="5247005" h="768350">
                <a:moveTo>
                  <a:pt x="949731" y="0"/>
                </a:moveTo>
                <a:lnTo>
                  <a:pt x="863104" y="0"/>
                </a:lnTo>
                <a:lnTo>
                  <a:pt x="863104" y="198996"/>
                </a:lnTo>
                <a:lnTo>
                  <a:pt x="863104" y="289534"/>
                </a:lnTo>
                <a:lnTo>
                  <a:pt x="863104" y="463562"/>
                </a:lnTo>
                <a:lnTo>
                  <a:pt x="859243" y="479869"/>
                </a:lnTo>
                <a:lnTo>
                  <a:pt x="850417" y="492150"/>
                </a:lnTo>
                <a:lnTo>
                  <a:pt x="837196" y="499884"/>
                </a:lnTo>
                <a:lnTo>
                  <a:pt x="820178" y="502589"/>
                </a:lnTo>
                <a:lnTo>
                  <a:pt x="738251" y="502589"/>
                </a:lnTo>
                <a:lnTo>
                  <a:pt x="719886" y="499605"/>
                </a:lnTo>
                <a:lnTo>
                  <a:pt x="706145" y="491070"/>
                </a:lnTo>
                <a:lnTo>
                  <a:pt x="697522" y="477558"/>
                </a:lnTo>
                <a:lnTo>
                  <a:pt x="694537" y="459651"/>
                </a:lnTo>
                <a:lnTo>
                  <a:pt x="694537" y="289534"/>
                </a:lnTo>
                <a:lnTo>
                  <a:pt x="697522" y="271297"/>
                </a:lnTo>
                <a:lnTo>
                  <a:pt x="706145" y="257822"/>
                </a:lnTo>
                <a:lnTo>
                  <a:pt x="719886" y="249478"/>
                </a:lnTo>
                <a:lnTo>
                  <a:pt x="738251" y="246608"/>
                </a:lnTo>
                <a:lnTo>
                  <a:pt x="820178" y="246608"/>
                </a:lnTo>
                <a:lnTo>
                  <a:pt x="838085" y="249478"/>
                </a:lnTo>
                <a:lnTo>
                  <a:pt x="851585" y="257822"/>
                </a:lnTo>
                <a:lnTo>
                  <a:pt x="860120" y="271297"/>
                </a:lnTo>
                <a:lnTo>
                  <a:pt x="863104" y="289534"/>
                </a:lnTo>
                <a:lnTo>
                  <a:pt x="863104" y="198996"/>
                </a:lnTo>
                <a:lnTo>
                  <a:pt x="846607" y="187490"/>
                </a:lnTo>
                <a:lnTo>
                  <a:pt x="827697" y="178917"/>
                </a:lnTo>
                <a:lnTo>
                  <a:pt x="806589" y="173545"/>
                </a:lnTo>
                <a:lnTo>
                  <a:pt x="783501" y="171691"/>
                </a:lnTo>
                <a:lnTo>
                  <a:pt x="727329" y="171691"/>
                </a:lnTo>
                <a:lnTo>
                  <a:pt x="678370" y="180251"/>
                </a:lnTo>
                <a:lnTo>
                  <a:pt x="640689" y="204470"/>
                </a:lnTo>
                <a:lnTo>
                  <a:pt x="616470" y="242150"/>
                </a:lnTo>
                <a:lnTo>
                  <a:pt x="607910" y="291096"/>
                </a:lnTo>
                <a:lnTo>
                  <a:pt x="607910" y="458089"/>
                </a:lnTo>
                <a:lnTo>
                  <a:pt x="616470" y="506717"/>
                </a:lnTo>
                <a:lnTo>
                  <a:pt x="640689" y="544436"/>
                </a:lnTo>
                <a:lnTo>
                  <a:pt x="678370" y="568833"/>
                </a:lnTo>
                <a:lnTo>
                  <a:pt x="727329" y="577507"/>
                </a:lnTo>
                <a:lnTo>
                  <a:pt x="783501" y="577507"/>
                </a:lnTo>
                <a:lnTo>
                  <a:pt x="809917" y="575068"/>
                </a:lnTo>
                <a:lnTo>
                  <a:pt x="833831" y="567944"/>
                </a:lnTo>
                <a:lnTo>
                  <a:pt x="854837" y="556437"/>
                </a:lnTo>
                <a:lnTo>
                  <a:pt x="872477" y="540829"/>
                </a:lnTo>
                <a:lnTo>
                  <a:pt x="883386" y="577507"/>
                </a:lnTo>
                <a:lnTo>
                  <a:pt x="949731" y="577507"/>
                </a:lnTo>
                <a:lnTo>
                  <a:pt x="949731" y="540829"/>
                </a:lnTo>
                <a:lnTo>
                  <a:pt x="949731" y="502589"/>
                </a:lnTo>
                <a:lnTo>
                  <a:pt x="949731" y="246608"/>
                </a:lnTo>
                <a:lnTo>
                  <a:pt x="949731" y="198996"/>
                </a:lnTo>
                <a:lnTo>
                  <a:pt x="949731" y="0"/>
                </a:lnTo>
                <a:close/>
              </a:path>
              <a:path w="5247005" h="768350">
                <a:moveTo>
                  <a:pt x="1392999" y="291096"/>
                </a:moveTo>
                <a:lnTo>
                  <a:pt x="1384427" y="242138"/>
                </a:lnTo>
                <a:lnTo>
                  <a:pt x="1360220" y="204470"/>
                </a:lnTo>
                <a:lnTo>
                  <a:pt x="1322539" y="180251"/>
                </a:lnTo>
                <a:lnTo>
                  <a:pt x="1273594" y="171691"/>
                </a:lnTo>
                <a:lnTo>
                  <a:pt x="1218184" y="171691"/>
                </a:lnTo>
                <a:lnTo>
                  <a:pt x="1190866" y="174129"/>
                </a:lnTo>
                <a:lnTo>
                  <a:pt x="1166482" y="181254"/>
                </a:lnTo>
                <a:lnTo>
                  <a:pt x="1145311" y="192760"/>
                </a:lnTo>
                <a:lnTo>
                  <a:pt x="1127645" y="208368"/>
                </a:lnTo>
                <a:lnTo>
                  <a:pt x="1117511" y="171691"/>
                </a:lnTo>
                <a:lnTo>
                  <a:pt x="1051166" y="171691"/>
                </a:lnTo>
                <a:lnTo>
                  <a:pt x="1051166" y="577494"/>
                </a:lnTo>
                <a:lnTo>
                  <a:pt x="1137793" y="577494"/>
                </a:lnTo>
                <a:lnTo>
                  <a:pt x="1137793" y="285635"/>
                </a:lnTo>
                <a:lnTo>
                  <a:pt x="1141552" y="268998"/>
                </a:lnTo>
                <a:lnTo>
                  <a:pt x="1150289" y="256755"/>
                </a:lnTo>
                <a:lnTo>
                  <a:pt x="1163701" y="249199"/>
                </a:lnTo>
                <a:lnTo>
                  <a:pt x="1181506" y="246608"/>
                </a:lnTo>
                <a:lnTo>
                  <a:pt x="1263446" y="246608"/>
                </a:lnTo>
                <a:lnTo>
                  <a:pt x="1281341" y="249478"/>
                </a:lnTo>
                <a:lnTo>
                  <a:pt x="1294853" y="257822"/>
                </a:lnTo>
                <a:lnTo>
                  <a:pt x="1303388" y="271297"/>
                </a:lnTo>
                <a:lnTo>
                  <a:pt x="1306372" y="289534"/>
                </a:lnTo>
                <a:lnTo>
                  <a:pt x="1306372" y="577494"/>
                </a:lnTo>
                <a:lnTo>
                  <a:pt x="1392999" y="577494"/>
                </a:lnTo>
                <a:lnTo>
                  <a:pt x="1392999" y="291096"/>
                </a:lnTo>
                <a:close/>
              </a:path>
              <a:path w="5247005" h="768350">
                <a:moveTo>
                  <a:pt x="1819084" y="287959"/>
                </a:moveTo>
                <a:lnTo>
                  <a:pt x="1811756" y="246621"/>
                </a:lnTo>
                <a:lnTo>
                  <a:pt x="1810677" y="240499"/>
                </a:lnTo>
                <a:lnTo>
                  <a:pt x="1786978" y="203784"/>
                </a:lnTo>
                <a:lnTo>
                  <a:pt x="1750263" y="180098"/>
                </a:lnTo>
                <a:lnTo>
                  <a:pt x="1702803" y="171691"/>
                </a:lnTo>
                <a:lnTo>
                  <a:pt x="1610702" y="171691"/>
                </a:lnTo>
                <a:lnTo>
                  <a:pt x="1563243" y="180098"/>
                </a:lnTo>
                <a:lnTo>
                  <a:pt x="1526527" y="203784"/>
                </a:lnTo>
                <a:lnTo>
                  <a:pt x="1502829" y="240499"/>
                </a:lnTo>
                <a:lnTo>
                  <a:pt x="1494434" y="287959"/>
                </a:lnTo>
                <a:lnTo>
                  <a:pt x="1494434" y="304368"/>
                </a:lnTo>
                <a:lnTo>
                  <a:pt x="1581061" y="304368"/>
                </a:lnTo>
                <a:lnTo>
                  <a:pt x="1581061" y="286410"/>
                </a:lnTo>
                <a:lnTo>
                  <a:pt x="1583778" y="269659"/>
                </a:lnTo>
                <a:lnTo>
                  <a:pt x="1591691" y="257149"/>
                </a:lnTo>
                <a:lnTo>
                  <a:pt x="1604441" y="249326"/>
                </a:lnTo>
                <a:lnTo>
                  <a:pt x="1621637" y="246621"/>
                </a:lnTo>
                <a:lnTo>
                  <a:pt x="1691881" y="246621"/>
                </a:lnTo>
                <a:lnTo>
                  <a:pt x="1708632" y="249326"/>
                </a:lnTo>
                <a:lnTo>
                  <a:pt x="1721142" y="257149"/>
                </a:lnTo>
                <a:lnTo>
                  <a:pt x="1728978" y="269659"/>
                </a:lnTo>
                <a:lnTo>
                  <a:pt x="1731683" y="286410"/>
                </a:lnTo>
                <a:lnTo>
                  <a:pt x="1731683" y="365226"/>
                </a:lnTo>
                <a:lnTo>
                  <a:pt x="1731683" y="448741"/>
                </a:lnTo>
                <a:lnTo>
                  <a:pt x="1731683" y="466686"/>
                </a:lnTo>
                <a:lnTo>
                  <a:pt x="1728089" y="481838"/>
                </a:lnTo>
                <a:lnTo>
                  <a:pt x="1719973" y="493115"/>
                </a:lnTo>
                <a:lnTo>
                  <a:pt x="1707756" y="500151"/>
                </a:lnTo>
                <a:lnTo>
                  <a:pt x="1691881" y="502577"/>
                </a:lnTo>
                <a:lnTo>
                  <a:pt x="1603679" y="502577"/>
                </a:lnTo>
                <a:lnTo>
                  <a:pt x="1586928" y="499872"/>
                </a:lnTo>
                <a:lnTo>
                  <a:pt x="1574431" y="492048"/>
                </a:lnTo>
                <a:lnTo>
                  <a:pt x="1566595" y="479539"/>
                </a:lnTo>
                <a:lnTo>
                  <a:pt x="1563890" y="462788"/>
                </a:lnTo>
                <a:lnTo>
                  <a:pt x="1563890" y="448741"/>
                </a:lnTo>
                <a:lnTo>
                  <a:pt x="1566595" y="431533"/>
                </a:lnTo>
                <a:lnTo>
                  <a:pt x="1574431" y="418795"/>
                </a:lnTo>
                <a:lnTo>
                  <a:pt x="1586928" y="410883"/>
                </a:lnTo>
                <a:lnTo>
                  <a:pt x="1603679" y="408165"/>
                </a:lnTo>
                <a:lnTo>
                  <a:pt x="1691881" y="408165"/>
                </a:lnTo>
                <a:lnTo>
                  <a:pt x="1708632" y="410883"/>
                </a:lnTo>
                <a:lnTo>
                  <a:pt x="1721142" y="418795"/>
                </a:lnTo>
                <a:lnTo>
                  <a:pt x="1728978" y="431533"/>
                </a:lnTo>
                <a:lnTo>
                  <a:pt x="1731683" y="448741"/>
                </a:lnTo>
                <a:lnTo>
                  <a:pt x="1731683" y="365226"/>
                </a:lnTo>
                <a:lnTo>
                  <a:pt x="1715782" y="354291"/>
                </a:lnTo>
                <a:lnTo>
                  <a:pt x="1697532" y="346214"/>
                </a:lnTo>
                <a:lnTo>
                  <a:pt x="1677238" y="341198"/>
                </a:lnTo>
                <a:lnTo>
                  <a:pt x="1655203" y="339483"/>
                </a:lnTo>
                <a:lnTo>
                  <a:pt x="1593545" y="339483"/>
                </a:lnTo>
                <a:lnTo>
                  <a:pt x="1545755" y="347878"/>
                </a:lnTo>
                <a:lnTo>
                  <a:pt x="1509077" y="371576"/>
                </a:lnTo>
                <a:lnTo>
                  <a:pt x="1485557" y="408292"/>
                </a:lnTo>
                <a:lnTo>
                  <a:pt x="1477264" y="455764"/>
                </a:lnTo>
                <a:lnTo>
                  <a:pt x="1477264" y="461213"/>
                </a:lnTo>
                <a:lnTo>
                  <a:pt x="1485557" y="508685"/>
                </a:lnTo>
                <a:lnTo>
                  <a:pt x="1509077" y="545401"/>
                </a:lnTo>
                <a:lnTo>
                  <a:pt x="1545755" y="569099"/>
                </a:lnTo>
                <a:lnTo>
                  <a:pt x="1593545" y="577494"/>
                </a:lnTo>
                <a:lnTo>
                  <a:pt x="1655203" y="577494"/>
                </a:lnTo>
                <a:lnTo>
                  <a:pt x="1681022" y="575208"/>
                </a:lnTo>
                <a:lnTo>
                  <a:pt x="1704365" y="568528"/>
                </a:lnTo>
                <a:lnTo>
                  <a:pt x="1724774" y="557745"/>
                </a:lnTo>
                <a:lnTo>
                  <a:pt x="1741830" y="543166"/>
                </a:lnTo>
                <a:lnTo>
                  <a:pt x="1752752" y="577494"/>
                </a:lnTo>
                <a:lnTo>
                  <a:pt x="1819084" y="577494"/>
                </a:lnTo>
                <a:lnTo>
                  <a:pt x="1819084" y="543166"/>
                </a:lnTo>
                <a:lnTo>
                  <a:pt x="1819084" y="502577"/>
                </a:lnTo>
                <a:lnTo>
                  <a:pt x="1819084" y="408165"/>
                </a:lnTo>
                <a:lnTo>
                  <a:pt x="1819084" y="365226"/>
                </a:lnTo>
                <a:lnTo>
                  <a:pt x="1819084" y="287959"/>
                </a:lnTo>
                <a:close/>
              </a:path>
              <a:path w="5247005" h="768350">
                <a:moveTo>
                  <a:pt x="2539415" y="206032"/>
                </a:moveTo>
                <a:lnTo>
                  <a:pt x="2452789" y="206032"/>
                </a:lnTo>
                <a:lnTo>
                  <a:pt x="2452789" y="767918"/>
                </a:lnTo>
                <a:lnTo>
                  <a:pt x="2539415" y="767918"/>
                </a:lnTo>
                <a:lnTo>
                  <a:pt x="2539415" y="206032"/>
                </a:lnTo>
                <a:close/>
              </a:path>
              <a:path w="5247005" h="768350">
                <a:moveTo>
                  <a:pt x="2539415" y="46824"/>
                </a:moveTo>
                <a:lnTo>
                  <a:pt x="2452789" y="46824"/>
                </a:lnTo>
                <a:lnTo>
                  <a:pt x="2452789" y="147510"/>
                </a:lnTo>
                <a:lnTo>
                  <a:pt x="2539415" y="147510"/>
                </a:lnTo>
                <a:lnTo>
                  <a:pt x="2539415" y="46824"/>
                </a:lnTo>
                <a:close/>
              </a:path>
              <a:path w="5247005" h="768350">
                <a:moveTo>
                  <a:pt x="2727477" y="206019"/>
                </a:moveTo>
                <a:lnTo>
                  <a:pt x="2640850" y="206019"/>
                </a:lnTo>
                <a:lnTo>
                  <a:pt x="2640850" y="611835"/>
                </a:lnTo>
                <a:lnTo>
                  <a:pt x="2727477" y="611835"/>
                </a:lnTo>
                <a:lnTo>
                  <a:pt x="2727477" y="206019"/>
                </a:lnTo>
                <a:close/>
              </a:path>
              <a:path w="5247005" h="768350">
                <a:moveTo>
                  <a:pt x="2804731" y="34340"/>
                </a:moveTo>
                <a:lnTo>
                  <a:pt x="2714218" y="34340"/>
                </a:lnTo>
                <a:lnTo>
                  <a:pt x="2642412" y="159207"/>
                </a:lnTo>
                <a:lnTo>
                  <a:pt x="2711094" y="159207"/>
                </a:lnTo>
                <a:lnTo>
                  <a:pt x="2804731" y="34340"/>
                </a:lnTo>
                <a:close/>
              </a:path>
              <a:path w="5247005" h="768350">
                <a:moveTo>
                  <a:pt x="3134068" y="206032"/>
                </a:moveTo>
                <a:lnTo>
                  <a:pt x="2809405" y="206032"/>
                </a:lnTo>
                <a:lnTo>
                  <a:pt x="2809405" y="280949"/>
                </a:lnTo>
                <a:lnTo>
                  <a:pt x="3026372" y="280949"/>
                </a:lnTo>
                <a:lnTo>
                  <a:pt x="2809405" y="536917"/>
                </a:lnTo>
                <a:lnTo>
                  <a:pt x="2809405" y="611835"/>
                </a:lnTo>
                <a:lnTo>
                  <a:pt x="3134068" y="611835"/>
                </a:lnTo>
                <a:lnTo>
                  <a:pt x="3134068" y="536917"/>
                </a:lnTo>
                <a:lnTo>
                  <a:pt x="2917113" y="536917"/>
                </a:lnTo>
                <a:lnTo>
                  <a:pt x="3134068" y="280949"/>
                </a:lnTo>
                <a:lnTo>
                  <a:pt x="3134068" y="206032"/>
                </a:lnTo>
                <a:close/>
              </a:path>
              <a:path w="5247005" h="768350">
                <a:moveTo>
                  <a:pt x="3550005" y="34340"/>
                </a:moveTo>
                <a:lnTo>
                  <a:pt x="3463379" y="34340"/>
                </a:lnTo>
                <a:lnTo>
                  <a:pt x="3463379" y="233337"/>
                </a:lnTo>
                <a:lnTo>
                  <a:pt x="3463379" y="323862"/>
                </a:lnTo>
                <a:lnTo>
                  <a:pt x="3463379" y="497903"/>
                </a:lnTo>
                <a:lnTo>
                  <a:pt x="3459530" y="514197"/>
                </a:lnTo>
                <a:lnTo>
                  <a:pt x="3450704" y="526478"/>
                </a:lnTo>
                <a:lnTo>
                  <a:pt x="3437483" y="534225"/>
                </a:lnTo>
                <a:lnTo>
                  <a:pt x="3420453" y="536917"/>
                </a:lnTo>
                <a:lnTo>
                  <a:pt x="3338512" y="536917"/>
                </a:lnTo>
                <a:lnTo>
                  <a:pt x="3320161" y="533946"/>
                </a:lnTo>
                <a:lnTo>
                  <a:pt x="3306419" y="525411"/>
                </a:lnTo>
                <a:lnTo>
                  <a:pt x="3297796" y="511898"/>
                </a:lnTo>
                <a:lnTo>
                  <a:pt x="3294811" y="493991"/>
                </a:lnTo>
                <a:lnTo>
                  <a:pt x="3294811" y="323862"/>
                </a:lnTo>
                <a:lnTo>
                  <a:pt x="3297796" y="305638"/>
                </a:lnTo>
                <a:lnTo>
                  <a:pt x="3306419" y="292163"/>
                </a:lnTo>
                <a:lnTo>
                  <a:pt x="3320161" y="283806"/>
                </a:lnTo>
                <a:lnTo>
                  <a:pt x="3338512" y="280949"/>
                </a:lnTo>
                <a:lnTo>
                  <a:pt x="3420453" y="280949"/>
                </a:lnTo>
                <a:lnTo>
                  <a:pt x="3438360" y="283806"/>
                </a:lnTo>
                <a:lnTo>
                  <a:pt x="3451860" y="292163"/>
                </a:lnTo>
                <a:lnTo>
                  <a:pt x="3460407" y="305638"/>
                </a:lnTo>
                <a:lnTo>
                  <a:pt x="3463379" y="323862"/>
                </a:lnTo>
                <a:lnTo>
                  <a:pt x="3463379" y="233337"/>
                </a:lnTo>
                <a:lnTo>
                  <a:pt x="3446881" y="221818"/>
                </a:lnTo>
                <a:lnTo>
                  <a:pt x="3427971" y="213245"/>
                </a:lnTo>
                <a:lnTo>
                  <a:pt x="3406864" y="207873"/>
                </a:lnTo>
                <a:lnTo>
                  <a:pt x="3383775" y="206032"/>
                </a:lnTo>
                <a:lnTo>
                  <a:pt x="3327590" y="206032"/>
                </a:lnTo>
                <a:lnTo>
                  <a:pt x="3278644" y="214591"/>
                </a:lnTo>
                <a:lnTo>
                  <a:pt x="3240963" y="238798"/>
                </a:lnTo>
                <a:lnTo>
                  <a:pt x="3216745" y="276479"/>
                </a:lnTo>
                <a:lnTo>
                  <a:pt x="3208185" y="325424"/>
                </a:lnTo>
                <a:lnTo>
                  <a:pt x="3208185" y="492429"/>
                </a:lnTo>
                <a:lnTo>
                  <a:pt x="3216745" y="541045"/>
                </a:lnTo>
                <a:lnTo>
                  <a:pt x="3240963" y="578764"/>
                </a:lnTo>
                <a:lnTo>
                  <a:pt x="3278644" y="603161"/>
                </a:lnTo>
                <a:lnTo>
                  <a:pt x="3327590" y="611835"/>
                </a:lnTo>
                <a:lnTo>
                  <a:pt x="3383775" y="611835"/>
                </a:lnTo>
                <a:lnTo>
                  <a:pt x="3410191" y="609396"/>
                </a:lnTo>
                <a:lnTo>
                  <a:pt x="3434118" y="602272"/>
                </a:lnTo>
                <a:lnTo>
                  <a:pt x="3455111" y="590765"/>
                </a:lnTo>
                <a:lnTo>
                  <a:pt x="3472751" y="575157"/>
                </a:lnTo>
                <a:lnTo>
                  <a:pt x="3483673" y="611835"/>
                </a:lnTo>
                <a:lnTo>
                  <a:pt x="3550005" y="611835"/>
                </a:lnTo>
                <a:lnTo>
                  <a:pt x="3550005" y="575157"/>
                </a:lnTo>
                <a:lnTo>
                  <a:pt x="3550005" y="536917"/>
                </a:lnTo>
                <a:lnTo>
                  <a:pt x="3550005" y="280949"/>
                </a:lnTo>
                <a:lnTo>
                  <a:pt x="3550005" y="233337"/>
                </a:lnTo>
                <a:lnTo>
                  <a:pt x="3550005" y="34340"/>
                </a:lnTo>
                <a:close/>
              </a:path>
              <a:path w="5247005" h="768350">
                <a:moveTo>
                  <a:pt x="3985463" y="325424"/>
                </a:moveTo>
                <a:lnTo>
                  <a:pt x="3977690" y="280949"/>
                </a:lnTo>
                <a:lnTo>
                  <a:pt x="3952684" y="238798"/>
                </a:lnTo>
                <a:lnTo>
                  <a:pt x="3915003" y="214579"/>
                </a:lnTo>
                <a:lnTo>
                  <a:pt x="3898849" y="211759"/>
                </a:lnTo>
                <a:lnTo>
                  <a:pt x="3898849" y="323875"/>
                </a:lnTo>
                <a:lnTo>
                  <a:pt x="3898849" y="370687"/>
                </a:lnTo>
                <a:lnTo>
                  <a:pt x="3730269" y="370687"/>
                </a:lnTo>
                <a:lnTo>
                  <a:pt x="3730269" y="323875"/>
                </a:lnTo>
                <a:lnTo>
                  <a:pt x="3733266" y="305638"/>
                </a:lnTo>
                <a:lnTo>
                  <a:pt x="3741890" y="292163"/>
                </a:lnTo>
                <a:lnTo>
                  <a:pt x="3755631" y="283806"/>
                </a:lnTo>
                <a:lnTo>
                  <a:pt x="3773982" y="280949"/>
                </a:lnTo>
                <a:lnTo>
                  <a:pt x="3855923" y="280949"/>
                </a:lnTo>
                <a:lnTo>
                  <a:pt x="3873817" y="283806"/>
                </a:lnTo>
                <a:lnTo>
                  <a:pt x="3887330" y="292163"/>
                </a:lnTo>
                <a:lnTo>
                  <a:pt x="3895864" y="305638"/>
                </a:lnTo>
                <a:lnTo>
                  <a:pt x="3898849" y="323875"/>
                </a:lnTo>
                <a:lnTo>
                  <a:pt x="3898849" y="211759"/>
                </a:lnTo>
                <a:lnTo>
                  <a:pt x="3866057" y="206019"/>
                </a:lnTo>
                <a:lnTo>
                  <a:pt x="3762273" y="206019"/>
                </a:lnTo>
                <a:lnTo>
                  <a:pt x="3714102" y="214579"/>
                </a:lnTo>
                <a:lnTo>
                  <a:pt x="3676624" y="238798"/>
                </a:lnTo>
                <a:lnTo>
                  <a:pt x="3652304" y="276479"/>
                </a:lnTo>
                <a:lnTo>
                  <a:pt x="3643642" y="325424"/>
                </a:lnTo>
                <a:lnTo>
                  <a:pt x="3643642" y="492429"/>
                </a:lnTo>
                <a:lnTo>
                  <a:pt x="3652304" y="541045"/>
                </a:lnTo>
                <a:lnTo>
                  <a:pt x="3676624" y="578764"/>
                </a:lnTo>
                <a:lnTo>
                  <a:pt x="3714102" y="603161"/>
                </a:lnTo>
                <a:lnTo>
                  <a:pt x="3762273" y="611835"/>
                </a:lnTo>
                <a:lnTo>
                  <a:pt x="3866057" y="611835"/>
                </a:lnTo>
                <a:lnTo>
                  <a:pt x="3915003" y="603161"/>
                </a:lnTo>
                <a:lnTo>
                  <a:pt x="3952684" y="578764"/>
                </a:lnTo>
                <a:lnTo>
                  <a:pt x="3976903" y="541045"/>
                </a:lnTo>
                <a:lnTo>
                  <a:pt x="3985463" y="492429"/>
                </a:lnTo>
                <a:lnTo>
                  <a:pt x="3985463" y="479171"/>
                </a:lnTo>
                <a:lnTo>
                  <a:pt x="3898849" y="479171"/>
                </a:lnTo>
                <a:lnTo>
                  <a:pt x="3898849" y="493991"/>
                </a:lnTo>
                <a:lnTo>
                  <a:pt x="3895864" y="511898"/>
                </a:lnTo>
                <a:lnTo>
                  <a:pt x="3887330" y="525411"/>
                </a:lnTo>
                <a:lnTo>
                  <a:pt x="3873817" y="533946"/>
                </a:lnTo>
                <a:lnTo>
                  <a:pt x="3855923" y="536930"/>
                </a:lnTo>
                <a:lnTo>
                  <a:pt x="3773982" y="536930"/>
                </a:lnTo>
                <a:lnTo>
                  <a:pt x="3755631" y="533946"/>
                </a:lnTo>
                <a:lnTo>
                  <a:pt x="3741890" y="525411"/>
                </a:lnTo>
                <a:lnTo>
                  <a:pt x="3733266" y="511898"/>
                </a:lnTo>
                <a:lnTo>
                  <a:pt x="3730269" y="493991"/>
                </a:lnTo>
                <a:lnTo>
                  <a:pt x="3730269" y="440143"/>
                </a:lnTo>
                <a:lnTo>
                  <a:pt x="3985463" y="440143"/>
                </a:lnTo>
                <a:lnTo>
                  <a:pt x="3985463" y="370687"/>
                </a:lnTo>
                <a:lnTo>
                  <a:pt x="3985463" y="325424"/>
                </a:lnTo>
                <a:close/>
              </a:path>
              <a:path w="5247005" h="768350">
                <a:moveTo>
                  <a:pt x="4420908" y="325424"/>
                </a:moveTo>
                <a:lnTo>
                  <a:pt x="4412348" y="276479"/>
                </a:lnTo>
                <a:lnTo>
                  <a:pt x="4388142" y="238798"/>
                </a:lnTo>
                <a:lnTo>
                  <a:pt x="4350461" y="214579"/>
                </a:lnTo>
                <a:lnTo>
                  <a:pt x="4301515" y="206019"/>
                </a:lnTo>
                <a:lnTo>
                  <a:pt x="4246105" y="206019"/>
                </a:lnTo>
                <a:lnTo>
                  <a:pt x="4218787" y="208457"/>
                </a:lnTo>
                <a:lnTo>
                  <a:pt x="4194403" y="215582"/>
                </a:lnTo>
                <a:lnTo>
                  <a:pt x="4173232" y="227101"/>
                </a:lnTo>
                <a:lnTo>
                  <a:pt x="4155567" y="242709"/>
                </a:lnTo>
                <a:lnTo>
                  <a:pt x="4145432" y="206019"/>
                </a:lnTo>
                <a:lnTo>
                  <a:pt x="4079087" y="206019"/>
                </a:lnTo>
                <a:lnTo>
                  <a:pt x="4079087" y="611835"/>
                </a:lnTo>
                <a:lnTo>
                  <a:pt x="4165727" y="611835"/>
                </a:lnTo>
                <a:lnTo>
                  <a:pt x="4165727" y="319963"/>
                </a:lnTo>
                <a:lnTo>
                  <a:pt x="4169473" y="303326"/>
                </a:lnTo>
                <a:lnTo>
                  <a:pt x="4178198" y="291084"/>
                </a:lnTo>
                <a:lnTo>
                  <a:pt x="4191622" y="283527"/>
                </a:lnTo>
                <a:lnTo>
                  <a:pt x="4209415" y="280949"/>
                </a:lnTo>
                <a:lnTo>
                  <a:pt x="4291368" y="280949"/>
                </a:lnTo>
                <a:lnTo>
                  <a:pt x="4309262" y="283806"/>
                </a:lnTo>
                <a:lnTo>
                  <a:pt x="4322775" y="292163"/>
                </a:lnTo>
                <a:lnTo>
                  <a:pt x="4331309" y="305638"/>
                </a:lnTo>
                <a:lnTo>
                  <a:pt x="4334281" y="323862"/>
                </a:lnTo>
                <a:lnTo>
                  <a:pt x="4334281" y="611835"/>
                </a:lnTo>
                <a:lnTo>
                  <a:pt x="4420908" y="611835"/>
                </a:lnTo>
                <a:lnTo>
                  <a:pt x="4420908" y="325424"/>
                </a:lnTo>
                <a:close/>
              </a:path>
              <a:path w="5247005" h="768350">
                <a:moveTo>
                  <a:pt x="4886807" y="611835"/>
                </a:moveTo>
                <a:lnTo>
                  <a:pt x="4711217" y="403466"/>
                </a:lnTo>
                <a:lnTo>
                  <a:pt x="4875085" y="206019"/>
                </a:lnTo>
                <a:lnTo>
                  <a:pt x="4770526" y="206019"/>
                </a:lnTo>
                <a:lnTo>
                  <a:pt x="4608982" y="401904"/>
                </a:lnTo>
                <a:lnTo>
                  <a:pt x="4608982" y="34340"/>
                </a:lnTo>
                <a:lnTo>
                  <a:pt x="4522355" y="34340"/>
                </a:lnTo>
                <a:lnTo>
                  <a:pt x="4522355" y="611835"/>
                </a:lnTo>
                <a:lnTo>
                  <a:pt x="4608982" y="611835"/>
                </a:lnTo>
                <a:lnTo>
                  <a:pt x="4608982" y="416725"/>
                </a:lnTo>
                <a:lnTo>
                  <a:pt x="4772863" y="611835"/>
                </a:lnTo>
                <a:lnTo>
                  <a:pt x="4886807" y="611835"/>
                </a:lnTo>
                <a:close/>
              </a:path>
              <a:path w="5247005" h="768350">
                <a:moveTo>
                  <a:pt x="5246573" y="322300"/>
                </a:moveTo>
                <a:lnTo>
                  <a:pt x="5239245" y="280949"/>
                </a:lnTo>
                <a:lnTo>
                  <a:pt x="5238166" y="274828"/>
                </a:lnTo>
                <a:lnTo>
                  <a:pt x="5214467" y="238125"/>
                </a:lnTo>
                <a:lnTo>
                  <a:pt x="5177752" y="214426"/>
                </a:lnTo>
                <a:lnTo>
                  <a:pt x="5130279" y="206032"/>
                </a:lnTo>
                <a:lnTo>
                  <a:pt x="5038204" y="206032"/>
                </a:lnTo>
                <a:lnTo>
                  <a:pt x="4990731" y="214426"/>
                </a:lnTo>
                <a:lnTo>
                  <a:pt x="4954016" y="238125"/>
                </a:lnTo>
                <a:lnTo>
                  <a:pt x="4930318" y="274828"/>
                </a:lnTo>
                <a:lnTo>
                  <a:pt x="4921910" y="322300"/>
                </a:lnTo>
                <a:lnTo>
                  <a:pt x="4921910" y="338696"/>
                </a:lnTo>
                <a:lnTo>
                  <a:pt x="5008537" y="338696"/>
                </a:lnTo>
                <a:lnTo>
                  <a:pt x="5008537" y="320738"/>
                </a:lnTo>
                <a:lnTo>
                  <a:pt x="5011255" y="303987"/>
                </a:lnTo>
                <a:lnTo>
                  <a:pt x="5019167" y="291477"/>
                </a:lnTo>
                <a:lnTo>
                  <a:pt x="5031918" y="283654"/>
                </a:lnTo>
                <a:lnTo>
                  <a:pt x="5049126" y="280949"/>
                </a:lnTo>
                <a:lnTo>
                  <a:pt x="5119344" y="280949"/>
                </a:lnTo>
                <a:lnTo>
                  <a:pt x="5136108" y="283654"/>
                </a:lnTo>
                <a:lnTo>
                  <a:pt x="5148618" y="291477"/>
                </a:lnTo>
                <a:lnTo>
                  <a:pt x="5156454" y="303987"/>
                </a:lnTo>
                <a:lnTo>
                  <a:pt x="5159159" y="320738"/>
                </a:lnTo>
                <a:lnTo>
                  <a:pt x="5159159" y="399567"/>
                </a:lnTo>
                <a:lnTo>
                  <a:pt x="5159159" y="483069"/>
                </a:lnTo>
                <a:lnTo>
                  <a:pt x="5159159" y="501015"/>
                </a:lnTo>
                <a:lnTo>
                  <a:pt x="5155577" y="516178"/>
                </a:lnTo>
                <a:lnTo>
                  <a:pt x="5147449" y="527456"/>
                </a:lnTo>
                <a:lnTo>
                  <a:pt x="5135232" y="534492"/>
                </a:lnTo>
                <a:lnTo>
                  <a:pt x="5119344" y="536917"/>
                </a:lnTo>
                <a:lnTo>
                  <a:pt x="5031168" y="536917"/>
                </a:lnTo>
                <a:lnTo>
                  <a:pt x="5014417" y="534212"/>
                </a:lnTo>
                <a:lnTo>
                  <a:pt x="5001907" y="526389"/>
                </a:lnTo>
                <a:lnTo>
                  <a:pt x="4994084" y="513880"/>
                </a:lnTo>
                <a:lnTo>
                  <a:pt x="4991379" y="497116"/>
                </a:lnTo>
                <a:lnTo>
                  <a:pt x="4991379" y="483069"/>
                </a:lnTo>
                <a:lnTo>
                  <a:pt x="4994084" y="465874"/>
                </a:lnTo>
                <a:lnTo>
                  <a:pt x="5001907" y="453123"/>
                </a:lnTo>
                <a:lnTo>
                  <a:pt x="5014417" y="445211"/>
                </a:lnTo>
                <a:lnTo>
                  <a:pt x="5031168" y="442493"/>
                </a:lnTo>
                <a:lnTo>
                  <a:pt x="5119344" y="442493"/>
                </a:lnTo>
                <a:lnTo>
                  <a:pt x="5136108" y="445211"/>
                </a:lnTo>
                <a:lnTo>
                  <a:pt x="5148618" y="453123"/>
                </a:lnTo>
                <a:lnTo>
                  <a:pt x="5156454" y="465874"/>
                </a:lnTo>
                <a:lnTo>
                  <a:pt x="5159159" y="483069"/>
                </a:lnTo>
                <a:lnTo>
                  <a:pt x="5159159" y="399567"/>
                </a:lnTo>
                <a:lnTo>
                  <a:pt x="5143258" y="388632"/>
                </a:lnTo>
                <a:lnTo>
                  <a:pt x="5125021" y="380542"/>
                </a:lnTo>
                <a:lnTo>
                  <a:pt x="5104727" y="375539"/>
                </a:lnTo>
                <a:lnTo>
                  <a:pt x="5082679" y="373811"/>
                </a:lnTo>
                <a:lnTo>
                  <a:pt x="5021034" y="373811"/>
                </a:lnTo>
                <a:lnTo>
                  <a:pt x="4973231" y="382219"/>
                </a:lnTo>
                <a:lnTo>
                  <a:pt x="4936553" y="405904"/>
                </a:lnTo>
                <a:lnTo>
                  <a:pt x="4913046" y="442620"/>
                </a:lnTo>
                <a:lnTo>
                  <a:pt x="4904752" y="490093"/>
                </a:lnTo>
                <a:lnTo>
                  <a:pt x="4904752" y="495554"/>
                </a:lnTo>
                <a:lnTo>
                  <a:pt x="4913046" y="543026"/>
                </a:lnTo>
                <a:lnTo>
                  <a:pt x="4936553" y="579729"/>
                </a:lnTo>
                <a:lnTo>
                  <a:pt x="4973231" y="603427"/>
                </a:lnTo>
                <a:lnTo>
                  <a:pt x="5021034" y="611835"/>
                </a:lnTo>
                <a:lnTo>
                  <a:pt x="5082679" y="611835"/>
                </a:lnTo>
                <a:lnTo>
                  <a:pt x="5108511" y="609536"/>
                </a:lnTo>
                <a:lnTo>
                  <a:pt x="5131841" y="602856"/>
                </a:lnTo>
                <a:lnTo>
                  <a:pt x="5152263" y="592074"/>
                </a:lnTo>
                <a:lnTo>
                  <a:pt x="5169306" y="577494"/>
                </a:lnTo>
                <a:lnTo>
                  <a:pt x="5180228" y="611835"/>
                </a:lnTo>
                <a:lnTo>
                  <a:pt x="5246573" y="611835"/>
                </a:lnTo>
                <a:lnTo>
                  <a:pt x="5246573" y="577494"/>
                </a:lnTo>
                <a:lnTo>
                  <a:pt x="5246573" y="536917"/>
                </a:lnTo>
                <a:lnTo>
                  <a:pt x="5246573" y="442493"/>
                </a:lnTo>
                <a:lnTo>
                  <a:pt x="5246573" y="399567"/>
                </a:lnTo>
                <a:lnTo>
                  <a:pt x="5246573" y="322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826510" cy="11308715"/>
          </a:xfrm>
          <a:custGeom>
            <a:avLst/>
            <a:gdLst/>
            <a:ahLst/>
            <a:cxnLst/>
            <a:rect l="l" t="t" r="r" b="b"/>
            <a:pathLst>
              <a:path w="3826510" h="11308715">
                <a:moveTo>
                  <a:pt x="3596898" y="0"/>
                </a:moveTo>
                <a:lnTo>
                  <a:pt x="0" y="0"/>
                </a:lnTo>
                <a:lnTo>
                  <a:pt x="0" y="11308556"/>
                </a:lnTo>
                <a:lnTo>
                  <a:pt x="3789410" y="11308556"/>
                </a:lnTo>
                <a:lnTo>
                  <a:pt x="3824440" y="11259457"/>
                </a:lnTo>
                <a:lnTo>
                  <a:pt x="3499445" y="10804738"/>
                </a:lnTo>
                <a:lnTo>
                  <a:pt x="3824356" y="10350165"/>
                </a:lnTo>
                <a:lnTo>
                  <a:pt x="3499403" y="9895624"/>
                </a:lnTo>
                <a:lnTo>
                  <a:pt x="3824314" y="9441659"/>
                </a:lnTo>
                <a:lnTo>
                  <a:pt x="3731197" y="9311265"/>
                </a:lnTo>
                <a:lnTo>
                  <a:pt x="3501612" y="8986039"/>
                </a:lnTo>
                <a:lnTo>
                  <a:pt x="3826482" y="8530692"/>
                </a:lnTo>
                <a:lnTo>
                  <a:pt x="3501486" y="8075972"/>
                </a:lnTo>
                <a:lnTo>
                  <a:pt x="3826398" y="7621400"/>
                </a:lnTo>
                <a:lnTo>
                  <a:pt x="3501445" y="7166869"/>
                </a:lnTo>
                <a:lnTo>
                  <a:pt x="3826356" y="6712894"/>
                </a:lnTo>
                <a:lnTo>
                  <a:pt x="3501486" y="6258509"/>
                </a:lnTo>
                <a:lnTo>
                  <a:pt x="3826398" y="5804021"/>
                </a:lnTo>
                <a:lnTo>
                  <a:pt x="3501445" y="5349783"/>
                </a:lnTo>
                <a:lnTo>
                  <a:pt x="3826356" y="4895661"/>
                </a:lnTo>
                <a:lnTo>
                  <a:pt x="3482241" y="4428869"/>
                </a:lnTo>
                <a:lnTo>
                  <a:pt x="3826471" y="3969815"/>
                </a:lnTo>
                <a:lnTo>
                  <a:pt x="3482115" y="3511441"/>
                </a:lnTo>
                <a:lnTo>
                  <a:pt x="3826388" y="3053173"/>
                </a:lnTo>
                <a:lnTo>
                  <a:pt x="3482073" y="2594935"/>
                </a:lnTo>
                <a:lnTo>
                  <a:pt x="3826346" y="2137263"/>
                </a:lnTo>
                <a:lnTo>
                  <a:pt x="3482115" y="1679183"/>
                </a:lnTo>
                <a:lnTo>
                  <a:pt x="3826388" y="1221029"/>
                </a:lnTo>
                <a:lnTo>
                  <a:pt x="3482073" y="763054"/>
                </a:lnTo>
                <a:lnTo>
                  <a:pt x="3826346" y="305277"/>
                </a:lnTo>
                <a:lnTo>
                  <a:pt x="3596898" y="0"/>
                </a:lnTo>
                <a:close/>
              </a:path>
            </a:pathLst>
          </a:custGeom>
          <a:solidFill>
            <a:srgbClr val="565220">
              <a:alpha val="7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9C828A-BDA9-E140-8D48-1E20B1D973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9" y="585949"/>
            <a:ext cx="2002064" cy="75307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79799" y="9938955"/>
            <a:ext cx="2717165" cy="678815"/>
            <a:chOff x="379799" y="9938955"/>
            <a:chExt cx="2717165" cy="678815"/>
          </a:xfrm>
        </p:grpSpPr>
        <p:sp>
          <p:nvSpPr>
            <p:cNvPr id="16" name="object 16"/>
            <p:cNvSpPr/>
            <p:nvPr/>
          </p:nvSpPr>
          <p:spPr>
            <a:xfrm>
              <a:off x="379793" y="9938963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4537" y="10039924"/>
              <a:ext cx="135200" cy="12350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14933" y="10071059"/>
              <a:ext cx="79788" cy="9237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35726" y="10071065"/>
              <a:ext cx="82091" cy="9448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3511" y="10030729"/>
              <a:ext cx="85850" cy="13482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5170" y="10071063"/>
              <a:ext cx="91840" cy="9448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52843" y="10071059"/>
              <a:ext cx="85819" cy="129535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68910" y="10071059"/>
              <a:ext cx="327510" cy="131663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79799" y="1047088"/>
            <a:ext cx="2717165" cy="9570720"/>
            <a:chOff x="379799" y="1047088"/>
            <a:chExt cx="2717165" cy="9570720"/>
          </a:xfrm>
        </p:grpSpPr>
        <p:sp>
          <p:nvSpPr>
            <p:cNvPr id="4" name="object 4"/>
            <p:cNvSpPr/>
            <p:nvPr/>
          </p:nvSpPr>
          <p:spPr>
            <a:xfrm>
              <a:off x="379793" y="9938962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4537" y="10039923"/>
              <a:ext cx="135200" cy="1235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4933" y="10071058"/>
              <a:ext cx="79788" cy="9237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5726" y="10071064"/>
              <a:ext cx="82091" cy="9448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5170" y="10071063"/>
              <a:ext cx="91840" cy="9448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23511" y="10030729"/>
              <a:ext cx="85850" cy="13482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2843" y="10071058"/>
              <a:ext cx="85819" cy="12953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68910" y="10071058"/>
              <a:ext cx="327510" cy="13166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53424" y="1009523"/>
            <a:ext cx="14683958" cy="9759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98625">
              <a:lnSpc>
                <a:spcPct val="100000"/>
              </a:lnSpc>
              <a:spcBef>
                <a:spcPts val="110"/>
              </a:spcBef>
            </a:pPr>
            <a:r>
              <a:rPr lang="cs-CZ" spc="100" dirty="0">
                <a:latin typeface="Purista Medium" pitchFamily="2" charset="0"/>
              </a:rPr>
              <a:t>Geografický rozsah pilotního provozu</a:t>
            </a:r>
            <a:endParaRPr sz="4800" spc="-5" dirty="0">
              <a:latin typeface="Purista Medium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94785" y="4395534"/>
            <a:ext cx="5508072" cy="281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950" spc="-15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Zapojení dopravci</a:t>
            </a:r>
            <a:r>
              <a:rPr sz="2950" spc="-13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:</a:t>
            </a:r>
            <a:endParaRPr sz="2950" dirty="0">
              <a:latin typeface="Purista Medium" pitchFamily="2" charset="0"/>
              <a:cs typeface="Arial"/>
            </a:endParaRPr>
          </a:p>
          <a:p>
            <a:pPr marL="12700" marR="1871980">
              <a:lnSpc>
                <a:spcPct val="104200"/>
              </a:lnSpc>
            </a:pPr>
            <a:r>
              <a:rPr sz="2950" spc="-275" dirty="0">
                <a:solidFill>
                  <a:srgbClr val="EB5C2E"/>
                </a:solidFill>
                <a:latin typeface="Purista Medium" pitchFamily="2" charset="0"/>
                <a:cs typeface="Arial"/>
              </a:rPr>
              <a:t>GW </a:t>
            </a:r>
            <a:r>
              <a:rPr sz="2950" spc="-100" dirty="0">
                <a:solidFill>
                  <a:srgbClr val="EB5C2E"/>
                </a:solidFill>
                <a:latin typeface="Purista Medium" pitchFamily="2" charset="0"/>
                <a:cs typeface="Arial"/>
              </a:rPr>
              <a:t>Train </a:t>
            </a:r>
            <a:r>
              <a:rPr sz="2950" spc="-105" dirty="0">
                <a:solidFill>
                  <a:srgbClr val="EB5C2E"/>
                </a:solidFill>
                <a:latin typeface="Purista Medium" pitchFamily="2" charset="0"/>
                <a:cs typeface="Arial"/>
              </a:rPr>
              <a:t>Regio </a:t>
            </a:r>
            <a:r>
              <a:rPr sz="2950" spc="-85" dirty="0" err="1">
                <a:solidFill>
                  <a:srgbClr val="EB5C2E"/>
                </a:solidFill>
                <a:latin typeface="Purista Medium" pitchFamily="2" charset="0"/>
                <a:cs typeface="Arial"/>
              </a:rPr>
              <a:t>a.s.</a:t>
            </a:r>
            <a:r>
              <a:rPr sz="2950" spc="-85" dirty="0">
                <a:solidFill>
                  <a:srgbClr val="EB5C2E"/>
                </a:solidFill>
                <a:latin typeface="Purista Medium" pitchFamily="2" charset="0"/>
                <a:cs typeface="Arial"/>
              </a:rPr>
              <a:t>  </a:t>
            </a:r>
            <a:endParaRPr lang="cs-CZ" sz="2950" spc="-85" dirty="0">
              <a:solidFill>
                <a:srgbClr val="EB5C2E"/>
              </a:solidFill>
              <a:latin typeface="Purista Medium" pitchFamily="2" charset="0"/>
              <a:cs typeface="Arial"/>
            </a:endParaRPr>
          </a:p>
          <a:p>
            <a:pPr marL="12700" marR="1871980">
              <a:lnSpc>
                <a:spcPct val="104200"/>
              </a:lnSpc>
            </a:pPr>
            <a:r>
              <a:rPr sz="2950" spc="-60" dirty="0" err="1">
                <a:solidFill>
                  <a:srgbClr val="0070BA"/>
                </a:solidFill>
                <a:latin typeface="Purista Medium" pitchFamily="2" charset="0"/>
                <a:cs typeface="Arial"/>
              </a:rPr>
              <a:t>České</a:t>
            </a:r>
            <a:r>
              <a:rPr sz="2950" spc="-60" dirty="0">
                <a:solidFill>
                  <a:srgbClr val="0070BA"/>
                </a:solidFill>
                <a:latin typeface="Purista Medium" pitchFamily="2" charset="0"/>
                <a:cs typeface="Arial"/>
              </a:rPr>
              <a:t> dráhy,</a:t>
            </a:r>
            <a:r>
              <a:rPr sz="2950" spc="160" dirty="0">
                <a:solidFill>
                  <a:srgbClr val="0070BA"/>
                </a:solidFill>
                <a:latin typeface="Purista Medium" pitchFamily="2" charset="0"/>
                <a:cs typeface="Arial"/>
              </a:rPr>
              <a:t> </a:t>
            </a:r>
            <a:r>
              <a:rPr sz="2950" spc="-85" dirty="0">
                <a:solidFill>
                  <a:srgbClr val="0070BA"/>
                </a:solidFill>
                <a:latin typeface="Purista Medium" pitchFamily="2" charset="0"/>
                <a:cs typeface="Arial"/>
              </a:rPr>
              <a:t>a.s.</a:t>
            </a:r>
            <a:endParaRPr sz="2950" dirty="0">
              <a:latin typeface="Purista Medium" pitchFamily="2" charset="0"/>
              <a:cs typeface="Arial"/>
            </a:endParaRPr>
          </a:p>
          <a:p>
            <a:pPr marL="12700" marR="1910714">
              <a:lnSpc>
                <a:spcPct val="104200"/>
              </a:lnSpc>
            </a:pPr>
            <a:r>
              <a:rPr sz="2950" spc="-21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ARRIVA </a:t>
            </a:r>
            <a:r>
              <a:rPr sz="2950" spc="-3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vlaky, </a:t>
            </a:r>
            <a:r>
              <a:rPr sz="2950" spc="-114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s.r.o.  </a:t>
            </a:r>
            <a:r>
              <a:rPr sz="2950" spc="-10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RegioJet </a:t>
            </a:r>
            <a:r>
              <a:rPr sz="2950" spc="-22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ÚK</a:t>
            </a:r>
            <a:r>
              <a:rPr sz="2950" spc="120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950" spc="-8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a.s.</a:t>
            </a:r>
            <a:endParaRPr sz="2950" dirty="0">
              <a:latin typeface="Purista Medium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950" spc="-10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Die </a:t>
            </a:r>
            <a:r>
              <a:rPr sz="2950" spc="-3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Länderbahn </a:t>
            </a:r>
            <a:r>
              <a:rPr sz="2950" spc="-12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CZ,</a:t>
            </a:r>
            <a:r>
              <a:rPr sz="2950" spc="31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950" spc="-114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s.r.o</a:t>
            </a:r>
            <a:r>
              <a:rPr sz="2950" spc="-114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.</a:t>
            </a:r>
            <a:endParaRPr sz="2950" dirty="0">
              <a:latin typeface="Purista Medium" pitchFamily="2" charset="0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666571" y="3279441"/>
            <a:ext cx="2262505" cy="6924040"/>
            <a:chOff x="12666571" y="3279441"/>
            <a:chExt cx="2262505" cy="6924040"/>
          </a:xfrm>
        </p:grpSpPr>
        <p:sp>
          <p:nvSpPr>
            <p:cNvPr id="22" name="object 22"/>
            <p:cNvSpPr/>
            <p:nvPr/>
          </p:nvSpPr>
          <p:spPr>
            <a:xfrm>
              <a:off x="13006468" y="7942491"/>
              <a:ext cx="0" cy="1827530"/>
            </a:xfrm>
            <a:custGeom>
              <a:avLst/>
              <a:gdLst/>
              <a:ahLst/>
              <a:cxnLst/>
              <a:rect l="l" t="t" r="r" b="b"/>
              <a:pathLst>
                <a:path h="1827529">
                  <a:moveTo>
                    <a:pt x="0" y="0"/>
                  </a:moveTo>
                  <a:lnTo>
                    <a:pt x="0" y="1827389"/>
                  </a:lnTo>
                </a:path>
              </a:pathLst>
            </a:custGeom>
            <a:ln w="74385">
              <a:solidFill>
                <a:srgbClr val="007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82009" y="4203360"/>
              <a:ext cx="1257300" cy="2374265"/>
            </a:xfrm>
            <a:custGeom>
              <a:avLst/>
              <a:gdLst/>
              <a:ahLst/>
              <a:cxnLst/>
              <a:rect l="l" t="t" r="r" b="b"/>
              <a:pathLst>
                <a:path w="1257300" h="2374265">
                  <a:moveTo>
                    <a:pt x="1257124" y="0"/>
                  </a:moveTo>
                  <a:lnTo>
                    <a:pt x="1257124" y="1728994"/>
                  </a:lnTo>
                  <a:lnTo>
                    <a:pt x="1253444" y="1774597"/>
                  </a:lnTo>
                  <a:lnTo>
                    <a:pt x="1242791" y="1817858"/>
                  </a:lnTo>
                  <a:lnTo>
                    <a:pt x="1225743" y="1858196"/>
                  </a:lnTo>
                  <a:lnTo>
                    <a:pt x="1202880" y="1895034"/>
                  </a:lnTo>
                  <a:lnTo>
                    <a:pt x="1174780" y="1927793"/>
                  </a:lnTo>
                  <a:lnTo>
                    <a:pt x="1142023" y="1955893"/>
                  </a:lnTo>
                  <a:lnTo>
                    <a:pt x="1105186" y="1978757"/>
                  </a:lnTo>
                  <a:lnTo>
                    <a:pt x="1064849" y="1995805"/>
                  </a:lnTo>
                  <a:lnTo>
                    <a:pt x="1021591" y="2006458"/>
                  </a:lnTo>
                  <a:lnTo>
                    <a:pt x="975991" y="2010137"/>
                  </a:lnTo>
                  <a:lnTo>
                    <a:pt x="167534" y="2010137"/>
                  </a:lnTo>
                  <a:lnTo>
                    <a:pt x="122998" y="2016121"/>
                  </a:lnTo>
                  <a:lnTo>
                    <a:pt x="82979" y="2033010"/>
                  </a:lnTo>
                  <a:lnTo>
                    <a:pt x="49071" y="2059205"/>
                  </a:lnTo>
                  <a:lnTo>
                    <a:pt x="22874" y="2093112"/>
                  </a:lnTo>
                  <a:lnTo>
                    <a:pt x="5984" y="2133133"/>
                  </a:lnTo>
                  <a:lnTo>
                    <a:pt x="0" y="2177671"/>
                  </a:lnTo>
                  <a:lnTo>
                    <a:pt x="0" y="2373728"/>
                  </a:lnTo>
                </a:path>
              </a:pathLst>
            </a:custGeom>
            <a:ln w="74385">
              <a:solidFill>
                <a:srgbClr val="F7A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666571" y="3514672"/>
              <a:ext cx="2262180" cy="668870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50192" y="3279441"/>
              <a:ext cx="753745" cy="209550"/>
            </a:xfrm>
            <a:custGeom>
              <a:avLst/>
              <a:gdLst/>
              <a:ahLst/>
              <a:cxnLst/>
              <a:rect l="l" t="t" r="r" b="b"/>
              <a:pathLst>
                <a:path w="753744" h="209550">
                  <a:moveTo>
                    <a:pt x="23465" y="145576"/>
                  </a:moveTo>
                  <a:lnTo>
                    <a:pt x="0" y="145576"/>
                  </a:lnTo>
                  <a:lnTo>
                    <a:pt x="0" y="169314"/>
                  </a:lnTo>
                  <a:lnTo>
                    <a:pt x="2888" y="185559"/>
                  </a:lnTo>
                  <a:lnTo>
                    <a:pt x="11024" y="198145"/>
                  </a:lnTo>
                  <a:lnTo>
                    <a:pt x="23611" y="206279"/>
                  </a:lnTo>
                  <a:lnTo>
                    <a:pt x="39852" y="209166"/>
                  </a:lnTo>
                  <a:lnTo>
                    <a:pt x="99211" y="209166"/>
                  </a:lnTo>
                  <a:lnTo>
                    <a:pt x="115457" y="206279"/>
                  </a:lnTo>
                  <a:lnTo>
                    <a:pt x="128043" y="198145"/>
                  </a:lnTo>
                  <a:lnTo>
                    <a:pt x="134068" y="188821"/>
                  </a:lnTo>
                  <a:lnTo>
                    <a:pt x="43810" y="188821"/>
                  </a:lnTo>
                  <a:lnTo>
                    <a:pt x="35383" y="187385"/>
                  </a:lnTo>
                  <a:lnTo>
                    <a:pt x="28972" y="183273"/>
                  </a:lnTo>
                  <a:lnTo>
                    <a:pt x="24894" y="176775"/>
                  </a:lnTo>
                  <a:lnTo>
                    <a:pt x="23465" y="168183"/>
                  </a:lnTo>
                  <a:lnTo>
                    <a:pt x="23465" y="145576"/>
                  </a:lnTo>
                  <a:close/>
                </a:path>
                <a:path w="753744" h="209550">
                  <a:moveTo>
                    <a:pt x="139063" y="11308"/>
                  </a:moveTo>
                  <a:lnTo>
                    <a:pt x="115609" y="11308"/>
                  </a:lnTo>
                  <a:lnTo>
                    <a:pt x="115609" y="168183"/>
                  </a:lnTo>
                  <a:lnTo>
                    <a:pt x="114177" y="176775"/>
                  </a:lnTo>
                  <a:lnTo>
                    <a:pt x="110096" y="183273"/>
                  </a:lnTo>
                  <a:lnTo>
                    <a:pt x="103682" y="187385"/>
                  </a:lnTo>
                  <a:lnTo>
                    <a:pt x="95253" y="188821"/>
                  </a:lnTo>
                  <a:lnTo>
                    <a:pt x="134068" y="188821"/>
                  </a:lnTo>
                  <a:lnTo>
                    <a:pt x="136176" y="185559"/>
                  </a:lnTo>
                  <a:lnTo>
                    <a:pt x="139063" y="169314"/>
                  </a:lnTo>
                  <a:lnTo>
                    <a:pt x="139063" y="11308"/>
                  </a:lnTo>
                  <a:close/>
                </a:path>
                <a:path w="753744" h="209550">
                  <a:moveTo>
                    <a:pt x="198255" y="62186"/>
                  </a:moveTo>
                  <a:lnTo>
                    <a:pt x="176204" y="62186"/>
                  </a:lnTo>
                  <a:lnTo>
                    <a:pt x="176204" y="209166"/>
                  </a:lnTo>
                  <a:lnTo>
                    <a:pt x="198255" y="209166"/>
                  </a:lnTo>
                  <a:lnTo>
                    <a:pt x="198255" y="62186"/>
                  </a:lnTo>
                  <a:close/>
                </a:path>
                <a:path w="753744" h="209550">
                  <a:moveTo>
                    <a:pt x="198255" y="9046"/>
                  </a:moveTo>
                  <a:lnTo>
                    <a:pt x="176204" y="9046"/>
                  </a:lnTo>
                  <a:lnTo>
                    <a:pt x="176204" y="40983"/>
                  </a:lnTo>
                  <a:lnTo>
                    <a:pt x="198255" y="40983"/>
                  </a:lnTo>
                  <a:lnTo>
                    <a:pt x="198255" y="9046"/>
                  </a:lnTo>
                  <a:close/>
                </a:path>
                <a:path w="753744" h="209550">
                  <a:moveTo>
                    <a:pt x="251332" y="62186"/>
                  </a:moveTo>
                  <a:lnTo>
                    <a:pt x="234369" y="62186"/>
                  </a:lnTo>
                  <a:lnTo>
                    <a:pt x="234369" y="209166"/>
                  </a:lnTo>
                  <a:lnTo>
                    <a:pt x="256421" y="209166"/>
                  </a:lnTo>
                  <a:lnTo>
                    <a:pt x="256421" y="103735"/>
                  </a:lnTo>
                  <a:lnTo>
                    <a:pt x="258007" y="94362"/>
                  </a:lnTo>
                  <a:lnTo>
                    <a:pt x="262535" y="87240"/>
                  </a:lnTo>
                  <a:lnTo>
                    <a:pt x="269660" y="82714"/>
                  </a:lnTo>
                  <a:lnTo>
                    <a:pt x="279038" y="81128"/>
                  </a:lnTo>
                  <a:lnTo>
                    <a:pt x="313519" y="81128"/>
                  </a:lnTo>
                  <a:lnTo>
                    <a:pt x="313519" y="74060"/>
                  </a:lnTo>
                  <a:lnTo>
                    <a:pt x="253311" y="74060"/>
                  </a:lnTo>
                  <a:lnTo>
                    <a:pt x="251332" y="62186"/>
                  </a:lnTo>
                  <a:close/>
                </a:path>
                <a:path w="753744" h="209550">
                  <a:moveTo>
                    <a:pt x="313519" y="62186"/>
                  </a:moveTo>
                  <a:lnTo>
                    <a:pt x="284127" y="62186"/>
                  </a:lnTo>
                  <a:lnTo>
                    <a:pt x="274979" y="62968"/>
                  </a:lnTo>
                  <a:lnTo>
                    <a:pt x="266705" y="65261"/>
                  </a:lnTo>
                  <a:lnTo>
                    <a:pt x="259438" y="68984"/>
                  </a:lnTo>
                  <a:lnTo>
                    <a:pt x="253311" y="74060"/>
                  </a:lnTo>
                  <a:lnTo>
                    <a:pt x="313519" y="74060"/>
                  </a:lnTo>
                  <a:lnTo>
                    <a:pt x="313519" y="62186"/>
                  </a:lnTo>
                  <a:close/>
                </a:path>
                <a:path w="753744" h="209550">
                  <a:moveTo>
                    <a:pt x="360858" y="0"/>
                  </a:moveTo>
                  <a:lnTo>
                    <a:pt x="338816" y="0"/>
                  </a:lnTo>
                  <a:lnTo>
                    <a:pt x="338816" y="209166"/>
                  </a:lnTo>
                  <a:lnTo>
                    <a:pt x="360858" y="209166"/>
                  </a:lnTo>
                  <a:lnTo>
                    <a:pt x="360858" y="137943"/>
                  </a:lnTo>
                  <a:lnTo>
                    <a:pt x="391882" y="137943"/>
                  </a:lnTo>
                  <a:lnTo>
                    <a:pt x="387998" y="133985"/>
                  </a:lnTo>
                  <a:lnTo>
                    <a:pt x="388541" y="133420"/>
                  </a:lnTo>
                  <a:lnTo>
                    <a:pt x="360858" y="133420"/>
                  </a:lnTo>
                  <a:lnTo>
                    <a:pt x="360858" y="0"/>
                  </a:lnTo>
                  <a:close/>
                </a:path>
                <a:path w="753744" h="209550">
                  <a:moveTo>
                    <a:pt x="391882" y="137943"/>
                  </a:moveTo>
                  <a:lnTo>
                    <a:pt x="360858" y="137943"/>
                  </a:lnTo>
                  <a:lnTo>
                    <a:pt x="430395" y="209166"/>
                  </a:lnTo>
                  <a:lnTo>
                    <a:pt x="461776" y="209166"/>
                  </a:lnTo>
                  <a:lnTo>
                    <a:pt x="391882" y="137943"/>
                  </a:lnTo>
                  <a:close/>
                </a:path>
                <a:path w="753744" h="209550">
                  <a:moveTo>
                    <a:pt x="456970" y="62186"/>
                  </a:moveTo>
                  <a:lnTo>
                    <a:pt x="429264" y="62186"/>
                  </a:lnTo>
                  <a:lnTo>
                    <a:pt x="360858" y="133420"/>
                  </a:lnTo>
                  <a:lnTo>
                    <a:pt x="388541" y="133420"/>
                  </a:lnTo>
                  <a:lnTo>
                    <a:pt x="456970" y="62186"/>
                  </a:lnTo>
                  <a:close/>
                </a:path>
                <a:path w="753744" h="209550">
                  <a:moveTo>
                    <a:pt x="550946" y="62186"/>
                  </a:moveTo>
                  <a:lnTo>
                    <a:pt x="516183" y="62186"/>
                  </a:lnTo>
                  <a:lnTo>
                    <a:pt x="498987" y="65190"/>
                  </a:lnTo>
                  <a:lnTo>
                    <a:pt x="485690" y="73705"/>
                  </a:lnTo>
                  <a:lnTo>
                    <a:pt x="477111" y="86990"/>
                  </a:lnTo>
                  <a:lnTo>
                    <a:pt x="474168" y="103735"/>
                  </a:lnTo>
                  <a:lnTo>
                    <a:pt x="474119" y="167335"/>
                  </a:lnTo>
                  <a:lnTo>
                    <a:pt x="477111" y="184247"/>
                  </a:lnTo>
                  <a:lnTo>
                    <a:pt x="485690" y="197545"/>
                  </a:lnTo>
                  <a:lnTo>
                    <a:pt x="498987" y="206124"/>
                  </a:lnTo>
                  <a:lnTo>
                    <a:pt x="516183" y="209166"/>
                  </a:lnTo>
                  <a:lnTo>
                    <a:pt x="550946" y="209166"/>
                  </a:lnTo>
                  <a:lnTo>
                    <a:pt x="568262" y="206124"/>
                  </a:lnTo>
                  <a:lnTo>
                    <a:pt x="581550" y="197545"/>
                  </a:lnTo>
                  <a:lnTo>
                    <a:pt x="586232" y="190235"/>
                  </a:lnTo>
                  <a:lnTo>
                    <a:pt x="518727" y="190235"/>
                  </a:lnTo>
                  <a:lnTo>
                    <a:pt x="509349" y="188605"/>
                  </a:lnTo>
                  <a:lnTo>
                    <a:pt x="502224" y="183980"/>
                  </a:lnTo>
                  <a:lnTo>
                    <a:pt x="497696" y="176757"/>
                  </a:lnTo>
                  <a:lnTo>
                    <a:pt x="496110" y="167335"/>
                  </a:lnTo>
                  <a:lnTo>
                    <a:pt x="496110" y="103735"/>
                  </a:lnTo>
                  <a:lnTo>
                    <a:pt x="497696" y="94362"/>
                  </a:lnTo>
                  <a:lnTo>
                    <a:pt x="502224" y="87240"/>
                  </a:lnTo>
                  <a:lnTo>
                    <a:pt x="509349" y="82714"/>
                  </a:lnTo>
                  <a:lnTo>
                    <a:pt x="518727" y="81128"/>
                  </a:lnTo>
                  <a:lnTo>
                    <a:pt x="586309" y="81128"/>
                  </a:lnTo>
                  <a:lnTo>
                    <a:pt x="581550" y="73705"/>
                  </a:lnTo>
                  <a:lnTo>
                    <a:pt x="568262" y="65190"/>
                  </a:lnTo>
                  <a:lnTo>
                    <a:pt x="550946" y="62186"/>
                  </a:lnTo>
                  <a:close/>
                </a:path>
                <a:path w="753744" h="209550">
                  <a:moveTo>
                    <a:pt x="586309" y="81128"/>
                  </a:moveTo>
                  <a:lnTo>
                    <a:pt x="548402" y="81128"/>
                  </a:lnTo>
                  <a:lnTo>
                    <a:pt x="557943" y="82714"/>
                  </a:lnTo>
                  <a:lnTo>
                    <a:pt x="565152" y="87240"/>
                  </a:lnTo>
                  <a:lnTo>
                    <a:pt x="569711" y="94362"/>
                  </a:lnTo>
                  <a:lnTo>
                    <a:pt x="571301" y="103735"/>
                  </a:lnTo>
                  <a:lnTo>
                    <a:pt x="571301" y="167335"/>
                  </a:lnTo>
                  <a:lnTo>
                    <a:pt x="569711" y="176757"/>
                  </a:lnTo>
                  <a:lnTo>
                    <a:pt x="565152" y="183980"/>
                  </a:lnTo>
                  <a:lnTo>
                    <a:pt x="557943" y="188605"/>
                  </a:lnTo>
                  <a:lnTo>
                    <a:pt x="548402" y="190235"/>
                  </a:lnTo>
                  <a:lnTo>
                    <a:pt x="586232" y="190235"/>
                  </a:lnTo>
                  <a:lnTo>
                    <a:pt x="590067" y="184247"/>
                  </a:lnTo>
                  <a:lnTo>
                    <a:pt x="593021" y="167335"/>
                  </a:lnTo>
                  <a:lnTo>
                    <a:pt x="592972" y="103735"/>
                  </a:lnTo>
                  <a:lnTo>
                    <a:pt x="590067" y="86990"/>
                  </a:lnTo>
                  <a:lnTo>
                    <a:pt x="586309" y="81128"/>
                  </a:lnTo>
                  <a:close/>
                </a:path>
                <a:path w="753744" h="209550">
                  <a:moveTo>
                    <a:pt x="637896" y="62186"/>
                  </a:moveTo>
                  <a:lnTo>
                    <a:pt x="614431" y="62186"/>
                  </a:lnTo>
                  <a:lnTo>
                    <a:pt x="670681" y="209166"/>
                  </a:lnTo>
                  <a:lnTo>
                    <a:pt x="696963" y="209166"/>
                  </a:lnTo>
                  <a:lnTo>
                    <a:pt x="706372" y="184580"/>
                  </a:lnTo>
                  <a:lnTo>
                    <a:pt x="684534" y="184580"/>
                  </a:lnTo>
                  <a:lnTo>
                    <a:pt x="637896" y="62186"/>
                  </a:lnTo>
                  <a:close/>
                </a:path>
                <a:path w="753744" h="209550">
                  <a:moveTo>
                    <a:pt x="753212" y="62186"/>
                  </a:moveTo>
                  <a:lnTo>
                    <a:pt x="731171" y="62186"/>
                  </a:lnTo>
                  <a:lnTo>
                    <a:pt x="684534" y="184580"/>
                  </a:lnTo>
                  <a:lnTo>
                    <a:pt x="706372" y="184580"/>
                  </a:lnTo>
                  <a:lnTo>
                    <a:pt x="753212" y="621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14981922" y="3935610"/>
            <a:ext cx="593725" cy="198755"/>
          </a:xfrm>
          <a:custGeom>
            <a:avLst/>
            <a:gdLst/>
            <a:ahLst/>
            <a:cxnLst/>
            <a:rect l="l" t="t" r="r" b="b"/>
            <a:pathLst>
              <a:path w="593725" h="198754">
                <a:moveTo>
                  <a:pt x="22606" y="565"/>
                </a:moveTo>
                <a:lnTo>
                  <a:pt x="0" y="565"/>
                </a:lnTo>
                <a:lnTo>
                  <a:pt x="0" y="198423"/>
                </a:lnTo>
                <a:lnTo>
                  <a:pt x="23454" y="198423"/>
                </a:lnTo>
                <a:lnTo>
                  <a:pt x="23454" y="46637"/>
                </a:lnTo>
                <a:lnTo>
                  <a:pt x="47203" y="46637"/>
                </a:lnTo>
                <a:lnTo>
                  <a:pt x="22606" y="565"/>
                </a:lnTo>
                <a:close/>
              </a:path>
              <a:path w="593725" h="198754">
                <a:moveTo>
                  <a:pt x="170162" y="46637"/>
                </a:moveTo>
                <a:lnTo>
                  <a:pt x="146979" y="46637"/>
                </a:lnTo>
                <a:lnTo>
                  <a:pt x="146979" y="198423"/>
                </a:lnTo>
                <a:lnTo>
                  <a:pt x="170162" y="198423"/>
                </a:lnTo>
                <a:lnTo>
                  <a:pt x="170162" y="46637"/>
                </a:lnTo>
                <a:close/>
              </a:path>
              <a:path w="593725" h="198754">
                <a:moveTo>
                  <a:pt x="47203" y="46637"/>
                </a:moveTo>
                <a:lnTo>
                  <a:pt x="23454" y="46637"/>
                </a:lnTo>
                <a:lnTo>
                  <a:pt x="85075" y="162246"/>
                </a:lnTo>
                <a:lnTo>
                  <a:pt x="108994" y="117577"/>
                </a:lnTo>
                <a:lnTo>
                  <a:pt x="85075" y="117577"/>
                </a:lnTo>
                <a:lnTo>
                  <a:pt x="47203" y="46637"/>
                </a:lnTo>
                <a:close/>
              </a:path>
              <a:path w="593725" h="198754">
                <a:moveTo>
                  <a:pt x="170162" y="565"/>
                </a:moveTo>
                <a:lnTo>
                  <a:pt x="147545" y="565"/>
                </a:lnTo>
                <a:lnTo>
                  <a:pt x="85075" y="117577"/>
                </a:lnTo>
                <a:lnTo>
                  <a:pt x="108994" y="117577"/>
                </a:lnTo>
                <a:lnTo>
                  <a:pt x="146979" y="46637"/>
                </a:lnTo>
                <a:lnTo>
                  <a:pt x="170162" y="46637"/>
                </a:lnTo>
                <a:lnTo>
                  <a:pt x="170162" y="565"/>
                </a:lnTo>
                <a:close/>
              </a:path>
              <a:path w="593725" h="198754">
                <a:moveTo>
                  <a:pt x="282431" y="51443"/>
                </a:moveTo>
                <a:lnTo>
                  <a:pt x="247657" y="51443"/>
                </a:lnTo>
                <a:lnTo>
                  <a:pt x="230466" y="54445"/>
                </a:lnTo>
                <a:lnTo>
                  <a:pt x="217168" y="62958"/>
                </a:lnTo>
                <a:lnTo>
                  <a:pt x="208586" y="76242"/>
                </a:lnTo>
                <a:lnTo>
                  <a:pt x="205642" y="92991"/>
                </a:lnTo>
                <a:lnTo>
                  <a:pt x="205593" y="156592"/>
                </a:lnTo>
                <a:lnTo>
                  <a:pt x="208586" y="173500"/>
                </a:lnTo>
                <a:lnTo>
                  <a:pt x="217168" y="186797"/>
                </a:lnTo>
                <a:lnTo>
                  <a:pt x="230466" y="195379"/>
                </a:lnTo>
                <a:lnTo>
                  <a:pt x="247657" y="198423"/>
                </a:lnTo>
                <a:lnTo>
                  <a:pt x="282431" y="198423"/>
                </a:lnTo>
                <a:lnTo>
                  <a:pt x="299741" y="195379"/>
                </a:lnTo>
                <a:lnTo>
                  <a:pt x="313025" y="186797"/>
                </a:lnTo>
                <a:lnTo>
                  <a:pt x="317711" y="179481"/>
                </a:lnTo>
                <a:lnTo>
                  <a:pt x="250201" y="179481"/>
                </a:lnTo>
                <a:lnTo>
                  <a:pt x="240829" y="177853"/>
                </a:lnTo>
                <a:lnTo>
                  <a:pt x="233707" y="173231"/>
                </a:lnTo>
                <a:lnTo>
                  <a:pt x="229180" y="166012"/>
                </a:lnTo>
                <a:lnTo>
                  <a:pt x="227595" y="156592"/>
                </a:lnTo>
                <a:lnTo>
                  <a:pt x="227595" y="92991"/>
                </a:lnTo>
                <a:lnTo>
                  <a:pt x="229180" y="83613"/>
                </a:lnTo>
                <a:lnTo>
                  <a:pt x="233707" y="76488"/>
                </a:lnTo>
                <a:lnTo>
                  <a:pt x="240829" y="71960"/>
                </a:lnTo>
                <a:lnTo>
                  <a:pt x="250201" y="70374"/>
                </a:lnTo>
                <a:lnTo>
                  <a:pt x="317779" y="70374"/>
                </a:lnTo>
                <a:lnTo>
                  <a:pt x="313025" y="62958"/>
                </a:lnTo>
                <a:lnTo>
                  <a:pt x="299741" y="54445"/>
                </a:lnTo>
                <a:lnTo>
                  <a:pt x="282431" y="51443"/>
                </a:lnTo>
                <a:close/>
              </a:path>
              <a:path w="593725" h="198754">
                <a:moveTo>
                  <a:pt x="317779" y="70374"/>
                </a:moveTo>
                <a:lnTo>
                  <a:pt x="279886" y="70374"/>
                </a:lnTo>
                <a:lnTo>
                  <a:pt x="289422" y="71960"/>
                </a:lnTo>
                <a:lnTo>
                  <a:pt x="296628" y="76488"/>
                </a:lnTo>
                <a:lnTo>
                  <a:pt x="301186" y="83613"/>
                </a:lnTo>
                <a:lnTo>
                  <a:pt x="302776" y="92991"/>
                </a:lnTo>
                <a:lnTo>
                  <a:pt x="302776" y="156592"/>
                </a:lnTo>
                <a:lnTo>
                  <a:pt x="301186" y="166012"/>
                </a:lnTo>
                <a:lnTo>
                  <a:pt x="296628" y="173231"/>
                </a:lnTo>
                <a:lnTo>
                  <a:pt x="289422" y="177853"/>
                </a:lnTo>
                <a:lnTo>
                  <a:pt x="279886" y="179481"/>
                </a:lnTo>
                <a:lnTo>
                  <a:pt x="317711" y="179481"/>
                </a:lnTo>
                <a:lnTo>
                  <a:pt x="321541" y="173500"/>
                </a:lnTo>
                <a:lnTo>
                  <a:pt x="324495" y="156592"/>
                </a:lnTo>
                <a:lnTo>
                  <a:pt x="324447" y="92991"/>
                </a:lnTo>
                <a:lnTo>
                  <a:pt x="321541" y="76242"/>
                </a:lnTo>
                <a:lnTo>
                  <a:pt x="317779" y="70374"/>
                </a:lnTo>
                <a:close/>
              </a:path>
              <a:path w="593725" h="198754">
                <a:moveTo>
                  <a:pt x="378815" y="152351"/>
                </a:moveTo>
                <a:lnTo>
                  <a:pt x="356764" y="152351"/>
                </a:lnTo>
                <a:lnTo>
                  <a:pt x="356814" y="158853"/>
                </a:lnTo>
                <a:lnTo>
                  <a:pt x="359652" y="174812"/>
                </a:lnTo>
                <a:lnTo>
                  <a:pt x="367788" y="187398"/>
                </a:lnTo>
                <a:lnTo>
                  <a:pt x="380375" y="195534"/>
                </a:lnTo>
                <a:lnTo>
                  <a:pt x="396616" y="198423"/>
                </a:lnTo>
                <a:lnTo>
                  <a:pt x="436185" y="198423"/>
                </a:lnTo>
                <a:lnTo>
                  <a:pt x="452388" y="195534"/>
                </a:lnTo>
                <a:lnTo>
                  <a:pt x="464881" y="187398"/>
                </a:lnTo>
                <a:lnTo>
                  <a:pt x="469938" y="179481"/>
                </a:lnTo>
                <a:lnTo>
                  <a:pt x="399160" y="179481"/>
                </a:lnTo>
                <a:lnTo>
                  <a:pt x="390733" y="178045"/>
                </a:lnTo>
                <a:lnTo>
                  <a:pt x="384323" y="173934"/>
                </a:lnTo>
                <a:lnTo>
                  <a:pt x="380245" y="167439"/>
                </a:lnTo>
                <a:lnTo>
                  <a:pt x="378815" y="158853"/>
                </a:lnTo>
                <a:lnTo>
                  <a:pt x="378815" y="152351"/>
                </a:lnTo>
                <a:close/>
              </a:path>
              <a:path w="593725" h="198754">
                <a:moveTo>
                  <a:pt x="434489" y="51443"/>
                </a:moveTo>
                <a:lnTo>
                  <a:pt x="398029" y="51443"/>
                </a:lnTo>
                <a:lnTo>
                  <a:pt x="381788" y="54291"/>
                </a:lnTo>
                <a:lnTo>
                  <a:pt x="369202" y="62358"/>
                </a:lnTo>
                <a:lnTo>
                  <a:pt x="361066" y="74930"/>
                </a:lnTo>
                <a:lnTo>
                  <a:pt x="358277" y="90730"/>
                </a:lnTo>
                <a:lnTo>
                  <a:pt x="358177" y="92991"/>
                </a:lnTo>
                <a:lnTo>
                  <a:pt x="361066" y="109233"/>
                </a:lnTo>
                <a:lnTo>
                  <a:pt x="369202" y="121819"/>
                </a:lnTo>
                <a:lnTo>
                  <a:pt x="381788" y="129955"/>
                </a:lnTo>
                <a:lnTo>
                  <a:pt x="398029" y="132844"/>
                </a:lnTo>
                <a:lnTo>
                  <a:pt x="433369" y="132844"/>
                </a:lnTo>
                <a:lnTo>
                  <a:pt x="441954" y="134279"/>
                </a:lnTo>
                <a:lnTo>
                  <a:pt x="448449" y="138392"/>
                </a:lnTo>
                <a:lnTo>
                  <a:pt x="452561" y="144890"/>
                </a:lnTo>
                <a:lnTo>
                  <a:pt x="453996" y="153482"/>
                </a:lnTo>
                <a:lnTo>
                  <a:pt x="453996" y="158853"/>
                </a:lnTo>
                <a:lnTo>
                  <a:pt x="452561" y="167324"/>
                </a:lnTo>
                <a:lnTo>
                  <a:pt x="448449" y="173832"/>
                </a:lnTo>
                <a:lnTo>
                  <a:pt x="441954" y="178007"/>
                </a:lnTo>
                <a:lnTo>
                  <a:pt x="433369" y="179481"/>
                </a:lnTo>
                <a:lnTo>
                  <a:pt x="469938" y="179481"/>
                </a:lnTo>
                <a:lnTo>
                  <a:pt x="472920" y="174812"/>
                </a:lnTo>
                <a:lnTo>
                  <a:pt x="475716" y="158853"/>
                </a:lnTo>
                <a:lnTo>
                  <a:pt x="475765" y="155178"/>
                </a:lnTo>
                <a:lnTo>
                  <a:pt x="472920" y="138813"/>
                </a:lnTo>
                <a:lnTo>
                  <a:pt x="464881" y="126240"/>
                </a:lnTo>
                <a:lnTo>
                  <a:pt x="452388" y="118173"/>
                </a:lnTo>
                <a:lnTo>
                  <a:pt x="436185" y="115326"/>
                </a:lnTo>
                <a:lnTo>
                  <a:pt x="400574" y="115326"/>
                </a:lnTo>
                <a:lnTo>
                  <a:pt x="392147" y="113890"/>
                </a:lnTo>
                <a:lnTo>
                  <a:pt x="385736" y="109778"/>
                </a:lnTo>
                <a:lnTo>
                  <a:pt x="381658" y="103280"/>
                </a:lnTo>
                <a:lnTo>
                  <a:pt x="380229" y="94688"/>
                </a:lnTo>
                <a:lnTo>
                  <a:pt x="380229" y="90730"/>
                </a:lnTo>
                <a:lnTo>
                  <a:pt x="381658" y="82301"/>
                </a:lnTo>
                <a:lnTo>
                  <a:pt x="385736" y="75887"/>
                </a:lnTo>
                <a:lnTo>
                  <a:pt x="392147" y="71806"/>
                </a:lnTo>
                <a:lnTo>
                  <a:pt x="400574" y="70374"/>
                </a:lnTo>
                <a:lnTo>
                  <a:pt x="468578" y="70374"/>
                </a:lnTo>
                <a:lnTo>
                  <a:pt x="463432" y="62358"/>
                </a:lnTo>
                <a:lnTo>
                  <a:pt x="450855" y="54291"/>
                </a:lnTo>
                <a:lnTo>
                  <a:pt x="434489" y="51443"/>
                </a:lnTo>
                <a:close/>
              </a:path>
              <a:path w="593725" h="198754">
                <a:moveTo>
                  <a:pt x="468578" y="70374"/>
                </a:moveTo>
                <a:lnTo>
                  <a:pt x="431955" y="70374"/>
                </a:lnTo>
                <a:lnTo>
                  <a:pt x="440541" y="71806"/>
                </a:lnTo>
                <a:lnTo>
                  <a:pt x="447036" y="75887"/>
                </a:lnTo>
                <a:lnTo>
                  <a:pt x="451147" y="82301"/>
                </a:lnTo>
                <a:lnTo>
                  <a:pt x="452583" y="90730"/>
                </a:lnTo>
                <a:lnTo>
                  <a:pt x="452583" y="97232"/>
                </a:lnTo>
                <a:lnTo>
                  <a:pt x="474352" y="97232"/>
                </a:lnTo>
                <a:lnTo>
                  <a:pt x="474253" y="90730"/>
                </a:lnTo>
                <a:lnTo>
                  <a:pt x="471502" y="74930"/>
                </a:lnTo>
                <a:lnTo>
                  <a:pt x="468578" y="70374"/>
                </a:lnTo>
                <a:close/>
              </a:path>
              <a:path w="593725" h="198754">
                <a:moveTo>
                  <a:pt x="556433" y="70374"/>
                </a:moveTo>
                <a:lnTo>
                  <a:pt x="534381" y="70374"/>
                </a:lnTo>
                <a:lnTo>
                  <a:pt x="534381" y="198423"/>
                </a:lnTo>
                <a:lnTo>
                  <a:pt x="556433" y="198423"/>
                </a:lnTo>
                <a:lnTo>
                  <a:pt x="556433" y="70374"/>
                </a:lnTo>
                <a:close/>
              </a:path>
              <a:path w="593725" h="198754">
                <a:moveTo>
                  <a:pt x="593175" y="51443"/>
                </a:moveTo>
                <a:lnTo>
                  <a:pt x="497639" y="51443"/>
                </a:lnTo>
                <a:lnTo>
                  <a:pt x="497639" y="70374"/>
                </a:lnTo>
                <a:lnTo>
                  <a:pt x="593175" y="70374"/>
                </a:lnTo>
                <a:lnTo>
                  <a:pt x="593175" y="51443"/>
                </a:lnTo>
                <a:close/>
              </a:path>
              <a:path w="593725" h="198754">
                <a:moveTo>
                  <a:pt x="556433" y="0"/>
                </a:moveTo>
                <a:lnTo>
                  <a:pt x="534381" y="6209"/>
                </a:lnTo>
                <a:lnTo>
                  <a:pt x="534381" y="51443"/>
                </a:lnTo>
                <a:lnTo>
                  <a:pt x="556433" y="51443"/>
                </a:lnTo>
                <a:lnTo>
                  <a:pt x="556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17450" y="9818851"/>
            <a:ext cx="1311910" cy="209550"/>
          </a:xfrm>
          <a:custGeom>
            <a:avLst/>
            <a:gdLst/>
            <a:ahLst/>
            <a:cxnLst/>
            <a:rect l="l" t="t" r="r" b="b"/>
            <a:pathLst>
              <a:path w="1311909" h="209550">
                <a:moveTo>
                  <a:pt x="96949" y="11298"/>
                </a:moveTo>
                <a:lnTo>
                  <a:pt x="0" y="11298"/>
                </a:lnTo>
                <a:lnTo>
                  <a:pt x="0" y="209166"/>
                </a:lnTo>
                <a:lnTo>
                  <a:pt x="23465" y="209166"/>
                </a:lnTo>
                <a:lnTo>
                  <a:pt x="23465" y="134257"/>
                </a:lnTo>
                <a:lnTo>
                  <a:pt x="96949" y="134257"/>
                </a:lnTo>
                <a:lnTo>
                  <a:pt x="114146" y="131215"/>
                </a:lnTo>
                <a:lnTo>
                  <a:pt x="127447" y="122636"/>
                </a:lnTo>
                <a:lnTo>
                  <a:pt x="133078" y="113912"/>
                </a:lnTo>
                <a:lnTo>
                  <a:pt x="23465" y="113912"/>
                </a:lnTo>
                <a:lnTo>
                  <a:pt x="23465" y="31653"/>
                </a:lnTo>
                <a:lnTo>
                  <a:pt x="133154" y="31653"/>
                </a:lnTo>
                <a:lnTo>
                  <a:pt x="127447" y="22818"/>
                </a:lnTo>
                <a:lnTo>
                  <a:pt x="114146" y="14301"/>
                </a:lnTo>
                <a:lnTo>
                  <a:pt x="96949" y="11298"/>
                </a:lnTo>
                <a:close/>
              </a:path>
              <a:path w="1311909" h="209550">
                <a:moveTo>
                  <a:pt x="133154" y="31653"/>
                </a:moveTo>
                <a:lnTo>
                  <a:pt x="92991" y="31653"/>
                </a:lnTo>
                <a:lnTo>
                  <a:pt x="102370" y="33239"/>
                </a:lnTo>
                <a:lnTo>
                  <a:pt x="109495" y="37767"/>
                </a:lnTo>
                <a:lnTo>
                  <a:pt x="114023" y="44892"/>
                </a:lnTo>
                <a:lnTo>
                  <a:pt x="115609" y="54270"/>
                </a:lnTo>
                <a:lnTo>
                  <a:pt x="115609" y="91295"/>
                </a:lnTo>
                <a:lnTo>
                  <a:pt x="114023" y="100673"/>
                </a:lnTo>
                <a:lnTo>
                  <a:pt x="109495" y="107799"/>
                </a:lnTo>
                <a:lnTo>
                  <a:pt x="102370" y="112326"/>
                </a:lnTo>
                <a:lnTo>
                  <a:pt x="92991" y="113912"/>
                </a:lnTo>
                <a:lnTo>
                  <a:pt x="133078" y="113912"/>
                </a:lnTo>
                <a:lnTo>
                  <a:pt x="136030" y="109339"/>
                </a:lnTo>
                <a:lnTo>
                  <a:pt x="139074" y="92143"/>
                </a:lnTo>
                <a:lnTo>
                  <a:pt x="139074" y="53422"/>
                </a:lnTo>
                <a:lnTo>
                  <a:pt x="136030" y="36106"/>
                </a:lnTo>
                <a:lnTo>
                  <a:pt x="133154" y="31653"/>
                </a:lnTo>
                <a:close/>
              </a:path>
              <a:path w="1311909" h="209550">
                <a:moveTo>
                  <a:pt x="192580" y="0"/>
                </a:moveTo>
                <a:lnTo>
                  <a:pt x="170528" y="0"/>
                </a:lnTo>
                <a:lnTo>
                  <a:pt x="170528" y="209166"/>
                </a:lnTo>
                <a:lnTo>
                  <a:pt x="192580" y="209166"/>
                </a:lnTo>
                <a:lnTo>
                  <a:pt x="192580" y="0"/>
                </a:lnTo>
                <a:close/>
              </a:path>
              <a:path w="1311909" h="209550">
                <a:moveTo>
                  <a:pt x="337916" y="62186"/>
                </a:moveTo>
                <a:lnTo>
                  <a:pt x="223155" y="62186"/>
                </a:lnTo>
                <a:lnTo>
                  <a:pt x="223155" y="81117"/>
                </a:lnTo>
                <a:lnTo>
                  <a:pt x="310775" y="81117"/>
                </a:lnTo>
                <a:lnTo>
                  <a:pt x="223155" y="190224"/>
                </a:lnTo>
                <a:lnTo>
                  <a:pt x="223155" y="209166"/>
                </a:lnTo>
                <a:lnTo>
                  <a:pt x="337916" y="209166"/>
                </a:lnTo>
                <a:lnTo>
                  <a:pt x="337916" y="190224"/>
                </a:lnTo>
                <a:lnTo>
                  <a:pt x="250285" y="190224"/>
                </a:lnTo>
                <a:lnTo>
                  <a:pt x="337916" y="81117"/>
                </a:lnTo>
                <a:lnTo>
                  <a:pt x="337916" y="62186"/>
                </a:lnTo>
                <a:close/>
              </a:path>
              <a:path w="1311909" h="209550">
                <a:moveTo>
                  <a:pt x="442384" y="62186"/>
                </a:moveTo>
                <a:lnTo>
                  <a:pt x="407610" y="62186"/>
                </a:lnTo>
                <a:lnTo>
                  <a:pt x="390419" y="65188"/>
                </a:lnTo>
                <a:lnTo>
                  <a:pt x="377122" y="73701"/>
                </a:lnTo>
                <a:lnTo>
                  <a:pt x="368540" y="86985"/>
                </a:lnTo>
                <a:lnTo>
                  <a:pt x="365596" y="103735"/>
                </a:lnTo>
                <a:lnTo>
                  <a:pt x="365546" y="167335"/>
                </a:lnTo>
                <a:lnTo>
                  <a:pt x="368540" y="184243"/>
                </a:lnTo>
                <a:lnTo>
                  <a:pt x="377122" y="197541"/>
                </a:lnTo>
                <a:lnTo>
                  <a:pt x="390419" y="206122"/>
                </a:lnTo>
                <a:lnTo>
                  <a:pt x="407610" y="209166"/>
                </a:lnTo>
                <a:lnTo>
                  <a:pt x="442384" y="209166"/>
                </a:lnTo>
                <a:lnTo>
                  <a:pt x="459694" y="206122"/>
                </a:lnTo>
                <a:lnTo>
                  <a:pt x="472979" y="197541"/>
                </a:lnTo>
                <a:lnTo>
                  <a:pt x="477664" y="190224"/>
                </a:lnTo>
                <a:lnTo>
                  <a:pt x="410155" y="190224"/>
                </a:lnTo>
                <a:lnTo>
                  <a:pt x="400782" y="188594"/>
                </a:lnTo>
                <a:lnTo>
                  <a:pt x="393660" y="183970"/>
                </a:lnTo>
                <a:lnTo>
                  <a:pt x="389134" y="176751"/>
                </a:lnTo>
                <a:lnTo>
                  <a:pt x="387548" y="167335"/>
                </a:lnTo>
                <a:lnTo>
                  <a:pt x="387548" y="142739"/>
                </a:lnTo>
                <a:lnTo>
                  <a:pt x="484498" y="142739"/>
                </a:lnTo>
                <a:lnTo>
                  <a:pt x="484498" y="125210"/>
                </a:lnTo>
                <a:lnTo>
                  <a:pt x="387548" y="125210"/>
                </a:lnTo>
                <a:lnTo>
                  <a:pt x="387548" y="103735"/>
                </a:lnTo>
                <a:lnTo>
                  <a:pt x="389134" y="94356"/>
                </a:lnTo>
                <a:lnTo>
                  <a:pt x="393660" y="87231"/>
                </a:lnTo>
                <a:lnTo>
                  <a:pt x="400782" y="82703"/>
                </a:lnTo>
                <a:lnTo>
                  <a:pt x="410155" y="81117"/>
                </a:lnTo>
                <a:lnTo>
                  <a:pt x="477733" y="81117"/>
                </a:lnTo>
                <a:lnTo>
                  <a:pt x="472979" y="73701"/>
                </a:lnTo>
                <a:lnTo>
                  <a:pt x="459694" y="65188"/>
                </a:lnTo>
                <a:lnTo>
                  <a:pt x="442384" y="62186"/>
                </a:lnTo>
                <a:close/>
              </a:path>
              <a:path w="1311909" h="209550">
                <a:moveTo>
                  <a:pt x="484498" y="162529"/>
                </a:moveTo>
                <a:lnTo>
                  <a:pt x="462729" y="162529"/>
                </a:lnTo>
                <a:lnTo>
                  <a:pt x="462729" y="167335"/>
                </a:lnTo>
                <a:lnTo>
                  <a:pt x="461140" y="176751"/>
                </a:lnTo>
                <a:lnTo>
                  <a:pt x="456585" y="183970"/>
                </a:lnTo>
                <a:lnTo>
                  <a:pt x="449379" y="188594"/>
                </a:lnTo>
                <a:lnTo>
                  <a:pt x="439840" y="190224"/>
                </a:lnTo>
                <a:lnTo>
                  <a:pt x="477664" y="190224"/>
                </a:lnTo>
                <a:lnTo>
                  <a:pt x="481494" y="184243"/>
                </a:lnTo>
                <a:lnTo>
                  <a:pt x="484448" y="167335"/>
                </a:lnTo>
                <a:lnTo>
                  <a:pt x="484498" y="162529"/>
                </a:lnTo>
                <a:close/>
              </a:path>
              <a:path w="1311909" h="209550">
                <a:moveTo>
                  <a:pt x="477733" y="81117"/>
                </a:moveTo>
                <a:lnTo>
                  <a:pt x="439840" y="81117"/>
                </a:lnTo>
                <a:lnTo>
                  <a:pt x="449379" y="82703"/>
                </a:lnTo>
                <a:lnTo>
                  <a:pt x="456585" y="87231"/>
                </a:lnTo>
                <a:lnTo>
                  <a:pt x="461140" y="94356"/>
                </a:lnTo>
                <a:lnTo>
                  <a:pt x="462729" y="103735"/>
                </a:lnTo>
                <a:lnTo>
                  <a:pt x="462729" y="125210"/>
                </a:lnTo>
                <a:lnTo>
                  <a:pt x="484498" y="125210"/>
                </a:lnTo>
                <a:lnTo>
                  <a:pt x="484400" y="103735"/>
                </a:lnTo>
                <a:lnTo>
                  <a:pt x="481494" y="86985"/>
                </a:lnTo>
                <a:lnTo>
                  <a:pt x="477733" y="81117"/>
                </a:lnTo>
                <a:close/>
              </a:path>
              <a:path w="1311909" h="209550">
                <a:moveTo>
                  <a:pt x="558328" y="0"/>
                </a:moveTo>
                <a:lnTo>
                  <a:pt x="537973" y="0"/>
                </a:lnTo>
                <a:lnTo>
                  <a:pt x="568506" y="45223"/>
                </a:lnTo>
                <a:lnTo>
                  <a:pt x="589982" y="45223"/>
                </a:lnTo>
                <a:lnTo>
                  <a:pt x="599334" y="31370"/>
                </a:lnTo>
                <a:lnTo>
                  <a:pt x="579521" y="31370"/>
                </a:lnTo>
                <a:lnTo>
                  <a:pt x="558328" y="0"/>
                </a:lnTo>
                <a:close/>
              </a:path>
              <a:path w="1311909" h="209550">
                <a:moveTo>
                  <a:pt x="620515" y="0"/>
                </a:moveTo>
                <a:lnTo>
                  <a:pt x="600725" y="0"/>
                </a:lnTo>
                <a:lnTo>
                  <a:pt x="579521" y="31370"/>
                </a:lnTo>
                <a:lnTo>
                  <a:pt x="599334" y="31370"/>
                </a:lnTo>
                <a:lnTo>
                  <a:pt x="620515" y="0"/>
                </a:lnTo>
                <a:close/>
              </a:path>
              <a:path w="1311909" h="209550">
                <a:moveTo>
                  <a:pt x="536842" y="62186"/>
                </a:moveTo>
                <a:lnTo>
                  <a:pt x="519879" y="62186"/>
                </a:lnTo>
                <a:lnTo>
                  <a:pt x="519879" y="209166"/>
                </a:lnTo>
                <a:lnTo>
                  <a:pt x="541931" y="209166"/>
                </a:lnTo>
                <a:lnTo>
                  <a:pt x="541931" y="103735"/>
                </a:lnTo>
                <a:lnTo>
                  <a:pt x="543516" y="94356"/>
                </a:lnTo>
                <a:lnTo>
                  <a:pt x="548044" y="87231"/>
                </a:lnTo>
                <a:lnTo>
                  <a:pt x="555170" y="82703"/>
                </a:lnTo>
                <a:lnTo>
                  <a:pt x="564548" y="81117"/>
                </a:lnTo>
                <a:lnTo>
                  <a:pt x="632118" y="81117"/>
                </a:lnTo>
                <a:lnTo>
                  <a:pt x="627588" y="74050"/>
                </a:lnTo>
                <a:lnTo>
                  <a:pt x="538821" y="74050"/>
                </a:lnTo>
                <a:lnTo>
                  <a:pt x="536842" y="62186"/>
                </a:lnTo>
                <a:close/>
              </a:path>
              <a:path w="1311909" h="209550">
                <a:moveTo>
                  <a:pt x="632118" y="81117"/>
                </a:moveTo>
                <a:lnTo>
                  <a:pt x="594222" y="81117"/>
                </a:lnTo>
                <a:lnTo>
                  <a:pt x="603764" y="82703"/>
                </a:lnTo>
                <a:lnTo>
                  <a:pt x="610973" y="87231"/>
                </a:lnTo>
                <a:lnTo>
                  <a:pt x="615532" y="94356"/>
                </a:lnTo>
                <a:lnTo>
                  <a:pt x="617122" y="103735"/>
                </a:lnTo>
                <a:lnTo>
                  <a:pt x="617122" y="209166"/>
                </a:lnTo>
                <a:lnTo>
                  <a:pt x="638881" y="209166"/>
                </a:lnTo>
                <a:lnTo>
                  <a:pt x="638783" y="103735"/>
                </a:lnTo>
                <a:lnTo>
                  <a:pt x="635878" y="86985"/>
                </a:lnTo>
                <a:lnTo>
                  <a:pt x="632118" y="81117"/>
                </a:lnTo>
                <a:close/>
              </a:path>
              <a:path w="1311909" h="209550">
                <a:moveTo>
                  <a:pt x="596767" y="62186"/>
                </a:moveTo>
                <a:lnTo>
                  <a:pt x="569637" y="62186"/>
                </a:lnTo>
                <a:lnTo>
                  <a:pt x="560488" y="62966"/>
                </a:lnTo>
                <a:lnTo>
                  <a:pt x="552214" y="65255"/>
                </a:lnTo>
                <a:lnTo>
                  <a:pt x="544948" y="68976"/>
                </a:lnTo>
                <a:lnTo>
                  <a:pt x="538821" y="74050"/>
                </a:lnTo>
                <a:lnTo>
                  <a:pt x="627588" y="74050"/>
                </a:lnTo>
                <a:lnTo>
                  <a:pt x="627365" y="73701"/>
                </a:lnTo>
                <a:lnTo>
                  <a:pt x="614081" y="65188"/>
                </a:lnTo>
                <a:lnTo>
                  <a:pt x="596767" y="62186"/>
                </a:lnTo>
                <a:close/>
              </a:path>
              <a:path w="1311909" h="209550">
                <a:moveTo>
                  <a:pt x="786991" y="0"/>
                </a:moveTo>
                <a:lnTo>
                  <a:pt x="764940" y="0"/>
                </a:lnTo>
                <a:lnTo>
                  <a:pt x="764940" y="209166"/>
                </a:lnTo>
                <a:lnTo>
                  <a:pt x="786991" y="209166"/>
                </a:lnTo>
                <a:lnTo>
                  <a:pt x="786991" y="101756"/>
                </a:lnTo>
                <a:lnTo>
                  <a:pt x="789014" y="93164"/>
                </a:lnTo>
                <a:lnTo>
                  <a:pt x="793635" y="86666"/>
                </a:lnTo>
                <a:lnTo>
                  <a:pt x="800588" y="82553"/>
                </a:lnTo>
                <a:lnTo>
                  <a:pt x="809608" y="81117"/>
                </a:lnTo>
                <a:lnTo>
                  <a:pt x="877178" y="81117"/>
                </a:lnTo>
                <a:lnTo>
                  <a:pt x="872426" y="73701"/>
                </a:lnTo>
                <a:lnTo>
                  <a:pt x="868999" y="71505"/>
                </a:lnTo>
                <a:lnTo>
                  <a:pt x="786991" y="71505"/>
                </a:lnTo>
                <a:lnTo>
                  <a:pt x="786991" y="0"/>
                </a:lnTo>
                <a:close/>
              </a:path>
              <a:path w="1311909" h="209550">
                <a:moveTo>
                  <a:pt x="877178" y="81117"/>
                </a:moveTo>
                <a:lnTo>
                  <a:pt x="839283" y="81117"/>
                </a:lnTo>
                <a:lnTo>
                  <a:pt x="848824" y="82703"/>
                </a:lnTo>
                <a:lnTo>
                  <a:pt x="856034" y="87231"/>
                </a:lnTo>
                <a:lnTo>
                  <a:pt x="860592" y="94356"/>
                </a:lnTo>
                <a:lnTo>
                  <a:pt x="862183" y="103735"/>
                </a:lnTo>
                <a:lnTo>
                  <a:pt x="862183" y="209166"/>
                </a:lnTo>
                <a:lnTo>
                  <a:pt x="883941" y="209166"/>
                </a:lnTo>
                <a:lnTo>
                  <a:pt x="883843" y="103735"/>
                </a:lnTo>
                <a:lnTo>
                  <a:pt x="880939" y="86985"/>
                </a:lnTo>
                <a:lnTo>
                  <a:pt x="877178" y="81117"/>
                </a:lnTo>
                <a:close/>
              </a:path>
              <a:path w="1311909" h="209550">
                <a:moveTo>
                  <a:pt x="841827" y="62186"/>
                </a:moveTo>
                <a:lnTo>
                  <a:pt x="814697" y="62186"/>
                </a:lnTo>
                <a:lnTo>
                  <a:pt x="806711" y="62807"/>
                </a:lnTo>
                <a:lnTo>
                  <a:pt x="799360" y="64619"/>
                </a:lnTo>
                <a:lnTo>
                  <a:pt x="792752" y="67544"/>
                </a:lnTo>
                <a:lnTo>
                  <a:pt x="786991" y="71505"/>
                </a:lnTo>
                <a:lnTo>
                  <a:pt x="868999" y="71505"/>
                </a:lnTo>
                <a:lnTo>
                  <a:pt x="859142" y="65188"/>
                </a:lnTo>
                <a:lnTo>
                  <a:pt x="841827" y="62186"/>
                </a:lnTo>
                <a:close/>
              </a:path>
              <a:path w="1311909" h="209550">
                <a:moveTo>
                  <a:pt x="942254" y="0"/>
                </a:moveTo>
                <a:lnTo>
                  <a:pt x="920202" y="0"/>
                </a:lnTo>
                <a:lnTo>
                  <a:pt x="920202" y="209166"/>
                </a:lnTo>
                <a:lnTo>
                  <a:pt x="942254" y="209166"/>
                </a:lnTo>
                <a:lnTo>
                  <a:pt x="942254" y="0"/>
                </a:lnTo>
                <a:close/>
              </a:path>
              <a:path w="1311909" h="209550">
                <a:moveTo>
                  <a:pt x="1004273" y="174403"/>
                </a:moveTo>
                <a:lnTo>
                  <a:pt x="979394" y="174403"/>
                </a:lnTo>
                <a:lnTo>
                  <a:pt x="979394" y="209166"/>
                </a:lnTo>
                <a:lnTo>
                  <a:pt x="1004273" y="209166"/>
                </a:lnTo>
                <a:lnTo>
                  <a:pt x="1004273" y="174403"/>
                </a:lnTo>
                <a:close/>
              </a:path>
              <a:path w="1311909" h="209550">
                <a:moveTo>
                  <a:pt x="1147284" y="62186"/>
                </a:moveTo>
                <a:lnTo>
                  <a:pt x="1130332" y="62186"/>
                </a:lnTo>
                <a:lnTo>
                  <a:pt x="1130332" y="209166"/>
                </a:lnTo>
                <a:lnTo>
                  <a:pt x="1152373" y="209166"/>
                </a:lnTo>
                <a:lnTo>
                  <a:pt x="1152373" y="103735"/>
                </a:lnTo>
                <a:lnTo>
                  <a:pt x="1153959" y="94356"/>
                </a:lnTo>
                <a:lnTo>
                  <a:pt x="1158486" y="87231"/>
                </a:lnTo>
                <a:lnTo>
                  <a:pt x="1165612" y="82703"/>
                </a:lnTo>
                <a:lnTo>
                  <a:pt x="1174990" y="81117"/>
                </a:lnTo>
                <a:lnTo>
                  <a:pt x="1242567" y="81117"/>
                </a:lnTo>
                <a:lnTo>
                  <a:pt x="1238036" y="74050"/>
                </a:lnTo>
                <a:lnTo>
                  <a:pt x="1149263" y="74050"/>
                </a:lnTo>
                <a:lnTo>
                  <a:pt x="1147284" y="62186"/>
                </a:lnTo>
                <a:close/>
              </a:path>
              <a:path w="1311909" h="209550">
                <a:moveTo>
                  <a:pt x="1242567" y="81117"/>
                </a:moveTo>
                <a:lnTo>
                  <a:pt x="1204664" y="81117"/>
                </a:lnTo>
                <a:lnTo>
                  <a:pt x="1214206" y="82703"/>
                </a:lnTo>
                <a:lnTo>
                  <a:pt x="1221415" y="87231"/>
                </a:lnTo>
                <a:lnTo>
                  <a:pt x="1225974" y="94356"/>
                </a:lnTo>
                <a:lnTo>
                  <a:pt x="1227564" y="103735"/>
                </a:lnTo>
                <a:lnTo>
                  <a:pt x="1227564" y="209166"/>
                </a:lnTo>
                <a:lnTo>
                  <a:pt x="1249333" y="209166"/>
                </a:lnTo>
                <a:lnTo>
                  <a:pt x="1249235" y="103735"/>
                </a:lnTo>
                <a:lnTo>
                  <a:pt x="1246329" y="86985"/>
                </a:lnTo>
                <a:lnTo>
                  <a:pt x="1242567" y="81117"/>
                </a:lnTo>
                <a:close/>
              </a:path>
              <a:path w="1311909" h="209550">
                <a:moveTo>
                  <a:pt x="1207209" y="62186"/>
                </a:moveTo>
                <a:lnTo>
                  <a:pt x="1180079" y="62186"/>
                </a:lnTo>
                <a:lnTo>
                  <a:pt x="1170930" y="62966"/>
                </a:lnTo>
                <a:lnTo>
                  <a:pt x="1162657" y="65255"/>
                </a:lnTo>
                <a:lnTo>
                  <a:pt x="1155390" y="68976"/>
                </a:lnTo>
                <a:lnTo>
                  <a:pt x="1149263" y="74050"/>
                </a:lnTo>
                <a:lnTo>
                  <a:pt x="1238036" y="74050"/>
                </a:lnTo>
                <a:lnTo>
                  <a:pt x="1237813" y="73701"/>
                </a:lnTo>
                <a:lnTo>
                  <a:pt x="1224525" y="65188"/>
                </a:lnTo>
                <a:lnTo>
                  <a:pt x="1207209" y="62186"/>
                </a:lnTo>
                <a:close/>
              </a:path>
              <a:path w="1311909" h="209550">
                <a:moveTo>
                  <a:pt x="1311771" y="174403"/>
                </a:moveTo>
                <a:lnTo>
                  <a:pt x="1286892" y="174403"/>
                </a:lnTo>
                <a:lnTo>
                  <a:pt x="1286892" y="209166"/>
                </a:lnTo>
                <a:lnTo>
                  <a:pt x="1311771" y="209166"/>
                </a:lnTo>
                <a:lnTo>
                  <a:pt x="1311771" y="174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888634" y="3570755"/>
            <a:ext cx="1144270" cy="219075"/>
          </a:xfrm>
          <a:custGeom>
            <a:avLst/>
            <a:gdLst/>
            <a:ahLst/>
            <a:cxnLst/>
            <a:rect l="l" t="t" r="r" b="b"/>
            <a:pathLst>
              <a:path w="1144269" h="219075">
                <a:moveTo>
                  <a:pt x="104426" y="11832"/>
                </a:moveTo>
                <a:lnTo>
                  <a:pt x="0" y="11832"/>
                </a:lnTo>
                <a:lnTo>
                  <a:pt x="0" y="218904"/>
                </a:lnTo>
                <a:lnTo>
                  <a:pt x="24554" y="218904"/>
                </a:lnTo>
                <a:lnTo>
                  <a:pt x="24554" y="140508"/>
                </a:lnTo>
                <a:lnTo>
                  <a:pt x="112672" y="140508"/>
                </a:lnTo>
                <a:lnTo>
                  <a:pt x="112404" y="139922"/>
                </a:lnTo>
                <a:lnTo>
                  <a:pt x="127281" y="135081"/>
                </a:lnTo>
                <a:lnTo>
                  <a:pt x="138662" y="125832"/>
                </a:lnTo>
                <a:lnTo>
                  <a:pt x="142346" y="119211"/>
                </a:lnTo>
                <a:lnTo>
                  <a:pt x="24554" y="119211"/>
                </a:lnTo>
                <a:lnTo>
                  <a:pt x="24554" y="33129"/>
                </a:lnTo>
                <a:lnTo>
                  <a:pt x="142302" y="33129"/>
                </a:lnTo>
                <a:lnTo>
                  <a:pt x="136333" y="23888"/>
                </a:lnTo>
                <a:lnTo>
                  <a:pt x="122417" y="14975"/>
                </a:lnTo>
                <a:lnTo>
                  <a:pt x="104426" y="11832"/>
                </a:lnTo>
                <a:close/>
              </a:path>
              <a:path w="1144269" h="219075">
                <a:moveTo>
                  <a:pt x="112672" y="140508"/>
                </a:moveTo>
                <a:lnTo>
                  <a:pt x="86971" y="140508"/>
                </a:lnTo>
                <a:lnTo>
                  <a:pt x="121577" y="218904"/>
                </a:lnTo>
                <a:lnTo>
                  <a:pt x="148498" y="218904"/>
                </a:lnTo>
                <a:lnTo>
                  <a:pt x="112672" y="140508"/>
                </a:lnTo>
                <a:close/>
              </a:path>
              <a:path w="1144269" h="219075">
                <a:moveTo>
                  <a:pt x="142302" y="33129"/>
                </a:moveTo>
                <a:lnTo>
                  <a:pt x="100279" y="33129"/>
                </a:lnTo>
                <a:lnTo>
                  <a:pt x="110090" y="34789"/>
                </a:lnTo>
                <a:lnTo>
                  <a:pt x="117546" y="39527"/>
                </a:lnTo>
                <a:lnTo>
                  <a:pt x="122284" y="46982"/>
                </a:lnTo>
                <a:lnTo>
                  <a:pt x="123943" y="56794"/>
                </a:lnTo>
                <a:lnTo>
                  <a:pt x="123943" y="95546"/>
                </a:lnTo>
                <a:lnTo>
                  <a:pt x="122284" y="105362"/>
                </a:lnTo>
                <a:lnTo>
                  <a:pt x="117546" y="112817"/>
                </a:lnTo>
                <a:lnTo>
                  <a:pt x="110090" y="117552"/>
                </a:lnTo>
                <a:lnTo>
                  <a:pt x="100279" y="119211"/>
                </a:lnTo>
                <a:lnTo>
                  <a:pt x="142346" y="119211"/>
                </a:lnTo>
                <a:lnTo>
                  <a:pt x="145937" y="112756"/>
                </a:lnTo>
                <a:lnTo>
                  <a:pt x="148498" y="96436"/>
                </a:lnTo>
                <a:lnTo>
                  <a:pt x="148498" y="55914"/>
                </a:lnTo>
                <a:lnTo>
                  <a:pt x="145313" y="37793"/>
                </a:lnTo>
                <a:lnTo>
                  <a:pt x="142302" y="33129"/>
                </a:lnTo>
                <a:close/>
              </a:path>
              <a:path w="1144269" h="219075">
                <a:moveTo>
                  <a:pt x="206799" y="65076"/>
                </a:moveTo>
                <a:lnTo>
                  <a:pt x="183732" y="65076"/>
                </a:lnTo>
                <a:lnTo>
                  <a:pt x="183784" y="175125"/>
                </a:lnTo>
                <a:lnTo>
                  <a:pt x="186917" y="192823"/>
                </a:lnTo>
                <a:lnTo>
                  <a:pt x="195897" y="206739"/>
                </a:lnTo>
                <a:lnTo>
                  <a:pt x="209812" y="215719"/>
                </a:lnTo>
                <a:lnTo>
                  <a:pt x="227804" y="218904"/>
                </a:lnTo>
                <a:lnTo>
                  <a:pt x="256201" y="218904"/>
                </a:lnTo>
                <a:lnTo>
                  <a:pt x="265772" y="218085"/>
                </a:lnTo>
                <a:lnTo>
                  <a:pt x="274431" y="215687"/>
                </a:lnTo>
                <a:lnTo>
                  <a:pt x="282037" y="211792"/>
                </a:lnTo>
                <a:lnTo>
                  <a:pt x="288451" y="206485"/>
                </a:lnTo>
                <a:lnTo>
                  <a:pt x="308262" y="206485"/>
                </a:lnTo>
                <a:lnTo>
                  <a:pt x="308262" y="199082"/>
                </a:lnTo>
                <a:lnTo>
                  <a:pt x="230464" y="199082"/>
                </a:lnTo>
                <a:lnTo>
                  <a:pt x="220652" y="197418"/>
                </a:lnTo>
                <a:lnTo>
                  <a:pt x="213197" y="192648"/>
                </a:lnTo>
                <a:lnTo>
                  <a:pt x="208459" y="185106"/>
                </a:lnTo>
                <a:lnTo>
                  <a:pt x="206799" y="175125"/>
                </a:lnTo>
                <a:lnTo>
                  <a:pt x="206799" y="65076"/>
                </a:lnTo>
                <a:close/>
              </a:path>
              <a:path w="1144269" h="219075">
                <a:moveTo>
                  <a:pt x="308262" y="206485"/>
                </a:moveTo>
                <a:lnTo>
                  <a:pt x="288451" y="206485"/>
                </a:lnTo>
                <a:lnTo>
                  <a:pt x="290514" y="218904"/>
                </a:lnTo>
                <a:lnTo>
                  <a:pt x="308262" y="218904"/>
                </a:lnTo>
                <a:lnTo>
                  <a:pt x="308262" y="206485"/>
                </a:lnTo>
                <a:close/>
              </a:path>
              <a:path w="1144269" h="219075">
                <a:moveTo>
                  <a:pt x="308262" y="65076"/>
                </a:moveTo>
                <a:lnTo>
                  <a:pt x="285488" y="65076"/>
                </a:lnTo>
                <a:lnTo>
                  <a:pt x="285488" y="177491"/>
                </a:lnTo>
                <a:lnTo>
                  <a:pt x="283282" y="186480"/>
                </a:lnTo>
                <a:lnTo>
                  <a:pt x="278276" y="193278"/>
                </a:lnTo>
                <a:lnTo>
                  <a:pt x="270887" y="197580"/>
                </a:lnTo>
                <a:lnTo>
                  <a:pt x="261531" y="199082"/>
                </a:lnTo>
                <a:lnTo>
                  <a:pt x="308262" y="199082"/>
                </a:lnTo>
                <a:lnTo>
                  <a:pt x="308262" y="65076"/>
                </a:lnTo>
                <a:close/>
              </a:path>
              <a:path w="1144269" h="219075">
                <a:moveTo>
                  <a:pt x="364114" y="65076"/>
                </a:moveTo>
                <a:lnTo>
                  <a:pt x="346366" y="65076"/>
                </a:lnTo>
                <a:lnTo>
                  <a:pt x="346366" y="218904"/>
                </a:lnTo>
                <a:lnTo>
                  <a:pt x="369444" y="218904"/>
                </a:lnTo>
                <a:lnTo>
                  <a:pt x="369444" y="108562"/>
                </a:lnTo>
                <a:lnTo>
                  <a:pt x="371102" y="98750"/>
                </a:lnTo>
                <a:lnTo>
                  <a:pt x="375838" y="91295"/>
                </a:lnTo>
                <a:lnTo>
                  <a:pt x="383292" y="86557"/>
                </a:lnTo>
                <a:lnTo>
                  <a:pt x="393108" y="84897"/>
                </a:lnTo>
                <a:lnTo>
                  <a:pt x="537712" y="84897"/>
                </a:lnTo>
                <a:lnTo>
                  <a:pt x="536184" y="82531"/>
                </a:lnTo>
                <a:lnTo>
                  <a:pt x="449305" y="82531"/>
                </a:lnTo>
                <a:lnTo>
                  <a:pt x="444733" y="77505"/>
                </a:lnTo>
                <a:lnTo>
                  <a:pt x="366187" y="77505"/>
                </a:lnTo>
                <a:lnTo>
                  <a:pt x="364114" y="65076"/>
                </a:lnTo>
                <a:close/>
              </a:path>
              <a:path w="1144269" h="219075">
                <a:moveTo>
                  <a:pt x="480959" y="84897"/>
                </a:moveTo>
                <a:lnTo>
                  <a:pt x="410259" y="84897"/>
                </a:lnTo>
                <a:lnTo>
                  <a:pt x="420246" y="86557"/>
                </a:lnTo>
                <a:lnTo>
                  <a:pt x="427791" y="91295"/>
                </a:lnTo>
                <a:lnTo>
                  <a:pt x="432563" y="98750"/>
                </a:lnTo>
                <a:lnTo>
                  <a:pt x="434227" y="108562"/>
                </a:lnTo>
                <a:lnTo>
                  <a:pt x="434227" y="218904"/>
                </a:lnTo>
                <a:lnTo>
                  <a:pt x="457001" y="218904"/>
                </a:lnTo>
                <a:lnTo>
                  <a:pt x="457001" y="108562"/>
                </a:lnTo>
                <a:lnTo>
                  <a:pt x="458707" y="98750"/>
                </a:lnTo>
                <a:lnTo>
                  <a:pt x="463546" y="91295"/>
                </a:lnTo>
                <a:lnTo>
                  <a:pt x="471102" y="86557"/>
                </a:lnTo>
                <a:lnTo>
                  <a:pt x="480959" y="84897"/>
                </a:lnTo>
                <a:close/>
              </a:path>
              <a:path w="1144269" h="219075">
                <a:moveTo>
                  <a:pt x="537712" y="84897"/>
                </a:moveTo>
                <a:lnTo>
                  <a:pt x="498120" y="84897"/>
                </a:lnTo>
                <a:lnTo>
                  <a:pt x="507932" y="86557"/>
                </a:lnTo>
                <a:lnTo>
                  <a:pt x="515387" y="91295"/>
                </a:lnTo>
                <a:lnTo>
                  <a:pt x="520125" y="98750"/>
                </a:lnTo>
                <a:lnTo>
                  <a:pt x="521785" y="108562"/>
                </a:lnTo>
                <a:lnTo>
                  <a:pt x="521785" y="218904"/>
                </a:lnTo>
                <a:lnTo>
                  <a:pt x="544862" y="218904"/>
                </a:lnTo>
                <a:lnTo>
                  <a:pt x="544758" y="108562"/>
                </a:lnTo>
                <a:lnTo>
                  <a:pt x="541678" y="91037"/>
                </a:lnTo>
                <a:lnTo>
                  <a:pt x="537712" y="84897"/>
                </a:lnTo>
                <a:close/>
              </a:path>
              <a:path w="1144269" h="219075">
                <a:moveTo>
                  <a:pt x="500780" y="65076"/>
                </a:moveTo>
                <a:lnTo>
                  <a:pt x="485398" y="65076"/>
                </a:lnTo>
                <a:lnTo>
                  <a:pt x="474187" y="66265"/>
                </a:lnTo>
                <a:lnTo>
                  <a:pt x="464250" y="69700"/>
                </a:lnTo>
                <a:lnTo>
                  <a:pt x="455864" y="75187"/>
                </a:lnTo>
                <a:lnTo>
                  <a:pt x="449305" y="82531"/>
                </a:lnTo>
                <a:lnTo>
                  <a:pt x="536184" y="82531"/>
                </a:lnTo>
                <a:lnTo>
                  <a:pt x="532697" y="77132"/>
                </a:lnTo>
                <a:lnTo>
                  <a:pt x="518778" y="68219"/>
                </a:lnTo>
                <a:lnTo>
                  <a:pt x="500780" y="65076"/>
                </a:lnTo>
                <a:close/>
              </a:path>
              <a:path w="1144269" h="219075">
                <a:moveTo>
                  <a:pt x="412929" y="65076"/>
                </a:moveTo>
                <a:lnTo>
                  <a:pt x="398427" y="65076"/>
                </a:lnTo>
                <a:lnTo>
                  <a:pt x="388856" y="65895"/>
                </a:lnTo>
                <a:lnTo>
                  <a:pt x="380199" y="68295"/>
                </a:lnTo>
                <a:lnTo>
                  <a:pt x="372596" y="72192"/>
                </a:lnTo>
                <a:lnTo>
                  <a:pt x="366187" y="77505"/>
                </a:lnTo>
                <a:lnTo>
                  <a:pt x="444733" y="77505"/>
                </a:lnTo>
                <a:lnTo>
                  <a:pt x="442625" y="75187"/>
                </a:lnTo>
                <a:lnTo>
                  <a:pt x="434223" y="69700"/>
                </a:lnTo>
                <a:lnTo>
                  <a:pt x="424269" y="66265"/>
                </a:lnTo>
                <a:lnTo>
                  <a:pt x="412929" y="65076"/>
                </a:lnTo>
                <a:close/>
              </a:path>
              <a:path w="1144269" h="219075">
                <a:moveTo>
                  <a:pt x="606211" y="0"/>
                </a:moveTo>
                <a:lnTo>
                  <a:pt x="583134" y="0"/>
                </a:lnTo>
                <a:lnTo>
                  <a:pt x="583134" y="218904"/>
                </a:lnTo>
                <a:lnTo>
                  <a:pt x="600882" y="218904"/>
                </a:lnTo>
                <a:lnTo>
                  <a:pt x="602955" y="206485"/>
                </a:lnTo>
                <a:lnTo>
                  <a:pt x="695781" y="206485"/>
                </a:lnTo>
                <a:lnTo>
                  <a:pt x="700522" y="199082"/>
                </a:lnTo>
                <a:lnTo>
                  <a:pt x="629876" y="199082"/>
                </a:lnTo>
                <a:lnTo>
                  <a:pt x="620064" y="197377"/>
                </a:lnTo>
                <a:lnTo>
                  <a:pt x="612609" y="192538"/>
                </a:lnTo>
                <a:lnTo>
                  <a:pt x="607871" y="184982"/>
                </a:lnTo>
                <a:lnTo>
                  <a:pt x="606211" y="175125"/>
                </a:lnTo>
                <a:lnTo>
                  <a:pt x="606211" y="106499"/>
                </a:lnTo>
                <a:lnTo>
                  <a:pt x="608325" y="97505"/>
                </a:lnTo>
                <a:lnTo>
                  <a:pt x="613159" y="90704"/>
                </a:lnTo>
                <a:lnTo>
                  <a:pt x="620435" y="86400"/>
                </a:lnTo>
                <a:lnTo>
                  <a:pt x="629876" y="84897"/>
                </a:lnTo>
                <a:lnTo>
                  <a:pt x="700596" y="84897"/>
                </a:lnTo>
                <a:lnTo>
                  <a:pt x="695618" y="77132"/>
                </a:lnTo>
                <a:lnTo>
                  <a:pt x="692051" y="74845"/>
                </a:lnTo>
                <a:lnTo>
                  <a:pt x="606211" y="74845"/>
                </a:lnTo>
                <a:lnTo>
                  <a:pt x="606211" y="0"/>
                </a:lnTo>
                <a:close/>
              </a:path>
              <a:path w="1144269" h="219075">
                <a:moveTo>
                  <a:pt x="695781" y="206485"/>
                </a:moveTo>
                <a:lnTo>
                  <a:pt x="602955" y="206485"/>
                </a:lnTo>
                <a:lnTo>
                  <a:pt x="609363" y="211792"/>
                </a:lnTo>
                <a:lnTo>
                  <a:pt x="616966" y="215687"/>
                </a:lnTo>
                <a:lnTo>
                  <a:pt x="625624" y="218085"/>
                </a:lnTo>
                <a:lnTo>
                  <a:pt x="635195" y="218904"/>
                </a:lnTo>
                <a:lnTo>
                  <a:pt x="663592" y="218904"/>
                </a:lnTo>
                <a:lnTo>
                  <a:pt x="681713" y="215719"/>
                </a:lnTo>
                <a:lnTo>
                  <a:pt x="695618" y="206739"/>
                </a:lnTo>
                <a:lnTo>
                  <a:pt x="695781" y="206485"/>
                </a:lnTo>
                <a:close/>
              </a:path>
              <a:path w="1144269" h="219075">
                <a:moveTo>
                  <a:pt x="700596" y="84897"/>
                </a:moveTo>
                <a:lnTo>
                  <a:pt x="660932" y="84897"/>
                </a:lnTo>
                <a:lnTo>
                  <a:pt x="670919" y="86557"/>
                </a:lnTo>
                <a:lnTo>
                  <a:pt x="678464" y="91295"/>
                </a:lnTo>
                <a:lnTo>
                  <a:pt x="683236" y="98750"/>
                </a:lnTo>
                <a:lnTo>
                  <a:pt x="684900" y="108562"/>
                </a:lnTo>
                <a:lnTo>
                  <a:pt x="684900" y="175125"/>
                </a:lnTo>
                <a:lnTo>
                  <a:pt x="683236" y="184982"/>
                </a:lnTo>
                <a:lnTo>
                  <a:pt x="678464" y="192538"/>
                </a:lnTo>
                <a:lnTo>
                  <a:pt x="670919" y="197377"/>
                </a:lnTo>
                <a:lnTo>
                  <a:pt x="660932" y="199082"/>
                </a:lnTo>
                <a:lnTo>
                  <a:pt x="700522" y="199082"/>
                </a:lnTo>
                <a:lnTo>
                  <a:pt x="704531" y="192823"/>
                </a:lnTo>
                <a:lnTo>
                  <a:pt x="707623" y="175125"/>
                </a:lnTo>
                <a:lnTo>
                  <a:pt x="707571" y="108562"/>
                </a:lnTo>
                <a:lnTo>
                  <a:pt x="704531" y="91037"/>
                </a:lnTo>
                <a:lnTo>
                  <a:pt x="700596" y="84897"/>
                </a:lnTo>
                <a:close/>
              </a:path>
              <a:path w="1144269" h="219075">
                <a:moveTo>
                  <a:pt x="663592" y="65076"/>
                </a:moveTo>
                <a:lnTo>
                  <a:pt x="635195" y="65076"/>
                </a:lnTo>
                <a:lnTo>
                  <a:pt x="626842" y="65728"/>
                </a:lnTo>
                <a:lnTo>
                  <a:pt x="619152" y="67628"/>
                </a:lnTo>
                <a:lnTo>
                  <a:pt x="612238" y="70695"/>
                </a:lnTo>
                <a:lnTo>
                  <a:pt x="606211" y="74845"/>
                </a:lnTo>
                <a:lnTo>
                  <a:pt x="692051" y="74845"/>
                </a:lnTo>
                <a:lnTo>
                  <a:pt x="681713" y="68219"/>
                </a:lnTo>
                <a:lnTo>
                  <a:pt x="663592" y="65076"/>
                </a:lnTo>
                <a:close/>
              </a:path>
              <a:path w="1144269" h="219075">
                <a:moveTo>
                  <a:pt x="766186" y="65076"/>
                </a:moveTo>
                <a:lnTo>
                  <a:pt x="743108" y="65076"/>
                </a:lnTo>
                <a:lnTo>
                  <a:pt x="743160" y="175125"/>
                </a:lnTo>
                <a:lnTo>
                  <a:pt x="746292" y="192823"/>
                </a:lnTo>
                <a:lnTo>
                  <a:pt x="755274" y="206739"/>
                </a:lnTo>
                <a:lnTo>
                  <a:pt x="769193" y="215719"/>
                </a:lnTo>
                <a:lnTo>
                  <a:pt x="787190" y="218904"/>
                </a:lnTo>
                <a:lnTo>
                  <a:pt x="815587" y="218904"/>
                </a:lnTo>
                <a:lnTo>
                  <a:pt x="825158" y="218085"/>
                </a:lnTo>
                <a:lnTo>
                  <a:pt x="833816" y="215687"/>
                </a:lnTo>
                <a:lnTo>
                  <a:pt x="841419" y="211792"/>
                </a:lnTo>
                <a:lnTo>
                  <a:pt x="847827" y="206485"/>
                </a:lnTo>
                <a:lnTo>
                  <a:pt x="867648" y="206485"/>
                </a:lnTo>
                <a:lnTo>
                  <a:pt x="867648" y="199082"/>
                </a:lnTo>
                <a:lnTo>
                  <a:pt x="789850" y="199082"/>
                </a:lnTo>
                <a:lnTo>
                  <a:pt x="780039" y="197418"/>
                </a:lnTo>
                <a:lnTo>
                  <a:pt x="772583" y="192648"/>
                </a:lnTo>
                <a:lnTo>
                  <a:pt x="767845" y="185106"/>
                </a:lnTo>
                <a:lnTo>
                  <a:pt x="766186" y="175125"/>
                </a:lnTo>
                <a:lnTo>
                  <a:pt x="766186" y="65076"/>
                </a:lnTo>
                <a:close/>
              </a:path>
              <a:path w="1144269" h="219075">
                <a:moveTo>
                  <a:pt x="867648" y="206485"/>
                </a:moveTo>
                <a:lnTo>
                  <a:pt x="847827" y="206485"/>
                </a:lnTo>
                <a:lnTo>
                  <a:pt x="849900" y="218904"/>
                </a:lnTo>
                <a:lnTo>
                  <a:pt x="867648" y="218904"/>
                </a:lnTo>
                <a:lnTo>
                  <a:pt x="867648" y="206485"/>
                </a:lnTo>
                <a:close/>
              </a:path>
              <a:path w="1144269" h="219075">
                <a:moveTo>
                  <a:pt x="867648" y="65076"/>
                </a:moveTo>
                <a:lnTo>
                  <a:pt x="844874" y="65076"/>
                </a:lnTo>
                <a:lnTo>
                  <a:pt x="844874" y="177491"/>
                </a:lnTo>
                <a:lnTo>
                  <a:pt x="842668" y="186480"/>
                </a:lnTo>
                <a:lnTo>
                  <a:pt x="837661" y="193278"/>
                </a:lnTo>
                <a:lnTo>
                  <a:pt x="830269" y="197580"/>
                </a:lnTo>
                <a:lnTo>
                  <a:pt x="820906" y="199082"/>
                </a:lnTo>
                <a:lnTo>
                  <a:pt x="867648" y="199082"/>
                </a:lnTo>
                <a:lnTo>
                  <a:pt x="867648" y="65076"/>
                </a:lnTo>
                <a:close/>
              </a:path>
              <a:path w="1144269" h="219075">
                <a:moveTo>
                  <a:pt x="923500" y="65076"/>
                </a:moveTo>
                <a:lnTo>
                  <a:pt x="905752" y="65076"/>
                </a:lnTo>
                <a:lnTo>
                  <a:pt x="905752" y="218904"/>
                </a:lnTo>
                <a:lnTo>
                  <a:pt x="928819" y="218904"/>
                </a:lnTo>
                <a:lnTo>
                  <a:pt x="928819" y="108562"/>
                </a:lnTo>
                <a:lnTo>
                  <a:pt x="930479" y="98750"/>
                </a:lnTo>
                <a:lnTo>
                  <a:pt x="935217" y="91295"/>
                </a:lnTo>
                <a:lnTo>
                  <a:pt x="942672" y="86557"/>
                </a:lnTo>
                <a:lnTo>
                  <a:pt x="952484" y="84897"/>
                </a:lnTo>
                <a:lnTo>
                  <a:pt x="988577" y="84897"/>
                </a:lnTo>
                <a:lnTo>
                  <a:pt x="988577" y="77505"/>
                </a:lnTo>
                <a:lnTo>
                  <a:pt x="925573" y="77505"/>
                </a:lnTo>
                <a:lnTo>
                  <a:pt x="923500" y="65076"/>
                </a:lnTo>
                <a:close/>
              </a:path>
              <a:path w="1144269" h="219075">
                <a:moveTo>
                  <a:pt x="988577" y="65076"/>
                </a:moveTo>
                <a:lnTo>
                  <a:pt x="957813" y="65076"/>
                </a:lnTo>
                <a:lnTo>
                  <a:pt x="948242" y="65895"/>
                </a:lnTo>
                <a:lnTo>
                  <a:pt x="939585" y="68295"/>
                </a:lnTo>
                <a:lnTo>
                  <a:pt x="931982" y="72192"/>
                </a:lnTo>
                <a:lnTo>
                  <a:pt x="925573" y="77505"/>
                </a:lnTo>
                <a:lnTo>
                  <a:pt x="988577" y="77505"/>
                </a:lnTo>
                <a:lnTo>
                  <a:pt x="988577" y="65076"/>
                </a:lnTo>
                <a:close/>
              </a:path>
              <a:path w="1144269" h="219075">
                <a:moveTo>
                  <a:pt x="1038125" y="0"/>
                </a:moveTo>
                <a:lnTo>
                  <a:pt x="1015047" y="0"/>
                </a:lnTo>
                <a:lnTo>
                  <a:pt x="1015047" y="218904"/>
                </a:lnTo>
                <a:lnTo>
                  <a:pt x="1038125" y="218904"/>
                </a:lnTo>
                <a:lnTo>
                  <a:pt x="1038125" y="144362"/>
                </a:lnTo>
                <a:lnTo>
                  <a:pt x="1070591" y="144362"/>
                </a:lnTo>
                <a:lnTo>
                  <a:pt x="1066522" y="140215"/>
                </a:lnTo>
                <a:lnTo>
                  <a:pt x="1067085" y="139629"/>
                </a:lnTo>
                <a:lnTo>
                  <a:pt x="1038125" y="139629"/>
                </a:lnTo>
                <a:lnTo>
                  <a:pt x="1038125" y="0"/>
                </a:lnTo>
                <a:close/>
              </a:path>
              <a:path w="1144269" h="219075">
                <a:moveTo>
                  <a:pt x="1070591" y="144362"/>
                </a:moveTo>
                <a:lnTo>
                  <a:pt x="1038125" y="144362"/>
                </a:lnTo>
                <a:lnTo>
                  <a:pt x="1110898" y="218904"/>
                </a:lnTo>
                <a:lnTo>
                  <a:pt x="1143734" y="218904"/>
                </a:lnTo>
                <a:lnTo>
                  <a:pt x="1070591" y="144362"/>
                </a:lnTo>
                <a:close/>
              </a:path>
              <a:path w="1144269" h="219075">
                <a:moveTo>
                  <a:pt x="1138698" y="65076"/>
                </a:moveTo>
                <a:lnTo>
                  <a:pt x="1109714" y="65076"/>
                </a:lnTo>
                <a:lnTo>
                  <a:pt x="1038125" y="139629"/>
                </a:lnTo>
                <a:lnTo>
                  <a:pt x="1067085" y="139629"/>
                </a:lnTo>
                <a:lnTo>
                  <a:pt x="1138698" y="650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888634" y="7935435"/>
            <a:ext cx="2116455" cy="321310"/>
          </a:xfrm>
          <a:custGeom>
            <a:avLst/>
            <a:gdLst/>
            <a:ahLst/>
            <a:cxnLst/>
            <a:rect l="l" t="t" r="r" b="b"/>
            <a:pathLst>
              <a:path w="2116455" h="321309">
                <a:moveTo>
                  <a:pt x="110342" y="54720"/>
                </a:moveTo>
                <a:lnTo>
                  <a:pt x="44071" y="54720"/>
                </a:lnTo>
                <a:lnTo>
                  <a:pt x="26080" y="57864"/>
                </a:lnTo>
                <a:lnTo>
                  <a:pt x="12164" y="66776"/>
                </a:lnTo>
                <a:lnTo>
                  <a:pt x="3184" y="80681"/>
                </a:lnTo>
                <a:lnTo>
                  <a:pt x="0" y="98803"/>
                </a:lnTo>
                <a:lnTo>
                  <a:pt x="0" y="217721"/>
                </a:lnTo>
                <a:lnTo>
                  <a:pt x="3184" y="235712"/>
                </a:lnTo>
                <a:lnTo>
                  <a:pt x="12164" y="249628"/>
                </a:lnTo>
                <a:lnTo>
                  <a:pt x="26080" y="258608"/>
                </a:lnTo>
                <a:lnTo>
                  <a:pt x="44071" y="261793"/>
                </a:lnTo>
                <a:lnTo>
                  <a:pt x="110342" y="261793"/>
                </a:lnTo>
                <a:lnTo>
                  <a:pt x="128333" y="258608"/>
                </a:lnTo>
                <a:lnTo>
                  <a:pt x="142249" y="249628"/>
                </a:lnTo>
                <a:lnTo>
                  <a:pt x="148143" y="240495"/>
                </a:lnTo>
                <a:lnTo>
                  <a:pt x="48218" y="240495"/>
                </a:lnTo>
                <a:lnTo>
                  <a:pt x="38402" y="238789"/>
                </a:lnTo>
                <a:lnTo>
                  <a:pt x="30948" y="233950"/>
                </a:lnTo>
                <a:lnTo>
                  <a:pt x="26212" y="226394"/>
                </a:lnTo>
                <a:lnTo>
                  <a:pt x="24554" y="216537"/>
                </a:lnTo>
                <a:lnTo>
                  <a:pt x="24554" y="99693"/>
                </a:lnTo>
                <a:lnTo>
                  <a:pt x="26212" y="89877"/>
                </a:lnTo>
                <a:lnTo>
                  <a:pt x="30948" y="82422"/>
                </a:lnTo>
                <a:lnTo>
                  <a:pt x="38402" y="77687"/>
                </a:lnTo>
                <a:lnTo>
                  <a:pt x="48218" y="76029"/>
                </a:lnTo>
                <a:lnTo>
                  <a:pt x="148224" y="76029"/>
                </a:lnTo>
                <a:lnTo>
                  <a:pt x="142249" y="66776"/>
                </a:lnTo>
                <a:lnTo>
                  <a:pt x="128333" y="57864"/>
                </a:lnTo>
                <a:lnTo>
                  <a:pt x="110342" y="54720"/>
                </a:lnTo>
                <a:close/>
              </a:path>
              <a:path w="2116455" h="321309">
                <a:moveTo>
                  <a:pt x="154414" y="195240"/>
                </a:moveTo>
                <a:lnTo>
                  <a:pt x="129859" y="195240"/>
                </a:lnTo>
                <a:lnTo>
                  <a:pt x="129859" y="216537"/>
                </a:lnTo>
                <a:lnTo>
                  <a:pt x="128200" y="226394"/>
                </a:lnTo>
                <a:lnTo>
                  <a:pt x="123462" y="233950"/>
                </a:lnTo>
                <a:lnTo>
                  <a:pt x="116006" y="238789"/>
                </a:lnTo>
                <a:lnTo>
                  <a:pt x="106195" y="240495"/>
                </a:lnTo>
                <a:lnTo>
                  <a:pt x="148143" y="240495"/>
                </a:lnTo>
                <a:lnTo>
                  <a:pt x="151229" y="235712"/>
                </a:lnTo>
                <a:lnTo>
                  <a:pt x="154414" y="217721"/>
                </a:lnTo>
                <a:lnTo>
                  <a:pt x="154414" y="195240"/>
                </a:lnTo>
                <a:close/>
              </a:path>
              <a:path w="2116455" h="321309">
                <a:moveTo>
                  <a:pt x="148224" y="76029"/>
                </a:moveTo>
                <a:lnTo>
                  <a:pt x="106195" y="76029"/>
                </a:lnTo>
                <a:lnTo>
                  <a:pt x="116006" y="77687"/>
                </a:lnTo>
                <a:lnTo>
                  <a:pt x="123462" y="82422"/>
                </a:lnTo>
                <a:lnTo>
                  <a:pt x="128200" y="89877"/>
                </a:lnTo>
                <a:lnTo>
                  <a:pt x="129859" y="99693"/>
                </a:lnTo>
                <a:lnTo>
                  <a:pt x="129859" y="121284"/>
                </a:lnTo>
                <a:lnTo>
                  <a:pt x="154414" y="121284"/>
                </a:lnTo>
                <a:lnTo>
                  <a:pt x="154414" y="98803"/>
                </a:lnTo>
                <a:lnTo>
                  <a:pt x="151229" y="80681"/>
                </a:lnTo>
                <a:lnTo>
                  <a:pt x="148224" y="76029"/>
                </a:lnTo>
                <a:close/>
              </a:path>
              <a:path w="2116455" h="321309">
                <a:moveTo>
                  <a:pt x="52647" y="0"/>
                </a:moveTo>
                <a:lnTo>
                  <a:pt x="31056" y="0"/>
                </a:lnTo>
                <a:lnTo>
                  <a:pt x="64490" y="42888"/>
                </a:lnTo>
                <a:lnTo>
                  <a:pt x="89923" y="42888"/>
                </a:lnTo>
                <a:lnTo>
                  <a:pt x="99604" y="30470"/>
                </a:lnTo>
                <a:lnTo>
                  <a:pt x="77505" y="30470"/>
                </a:lnTo>
                <a:lnTo>
                  <a:pt x="52647" y="0"/>
                </a:lnTo>
                <a:close/>
              </a:path>
              <a:path w="2116455" h="321309">
                <a:moveTo>
                  <a:pt x="123357" y="0"/>
                </a:moveTo>
                <a:lnTo>
                  <a:pt x="102352" y="0"/>
                </a:lnTo>
                <a:lnTo>
                  <a:pt x="77505" y="30470"/>
                </a:lnTo>
                <a:lnTo>
                  <a:pt x="99604" y="30470"/>
                </a:lnTo>
                <a:lnTo>
                  <a:pt x="123357" y="0"/>
                </a:lnTo>
                <a:close/>
              </a:path>
              <a:path w="2116455" h="321309">
                <a:moveTo>
                  <a:pt x="271520" y="107975"/>
                </a:moveTo>
                <a:lnTo>
                  <a:pt x="235134" y="107975"/>
                </a:lnTo>
                <a:lnTo>
                  <a:pt x="217142" y="111118"/>
                </a:lnTo>
                <a:lnTo>
                  <a:pt x="203226" y="120030"/>
                </a:lnTo>
                <a:lnTo>
                  <a:pt x="194246" y="133932"/>
                </a:lnTo>
                <a:lnTo>
                  <a:pt x="191165" y="151461"/>
                </a:lnTo>
                <a:lnTo>
                  <a:pt x="191114" y="218014"/>
                </a:lnTo>
                <a:lnTo>
                  <a:pt x="194246" y="235712"/>
                </a:lnTo>
                <a:lnTo>
                  <a:pt x="203226" y="249628"/>
                </a:lnTo>
                <a:lnTo>
                  <a:pt x="217142" y="258608"/>
                </a:lnTo>
                <a:lnTo>
                  <a:pt x="235134" y="261793"/>
                </a:lnTo>
                <a:lnTo>
                  <a:pt x="271520" y="261793"/>
                </a:lnTo>
                <a:lnTo>
                  <a:pt x="289641" y="258608"/>
                </a:lnTo>
                <a:lnTo>
                  <a:pt x="303547" y="249628"/>
                </a:lnTo>
                <a:lnTo>
                  <a:pt x="308444" y="241982"/>
                </a:lnTo>
                <a:lnTo>
                  <a:pt x="237804" y="241982"/>
                </a:lnTo>
                <a:lnTo>
                  <a:pt x="227988" y="240276"/>
                </a:lnTo>
                <a:lnTo>
                  <a:pt x="220533" y="235436"/>
                </a:lnTo>
                <a:lnTo>
                  <a:pt x="215798" y="227877"/>
                </a:lnTo>
                <a:lnTo>
                  <a:pt x="214140" y="218014"/>
                </a:lnTo>
                <a:lnTo>
                  <a:pt x="214140" y="192276"/>
                </a:lnTo>
                <a:lnTo>
                  <a:pt x="315602" y="192276"/>
                </a:lnTo>
                <a:lnTo>
                  <a:pt x="315602" y="173942"/>
                </a:lnTo>
                <a:lnTo>
                  <a:pt x="214140" y="173942"/>
                </a:lnTo>
                <a:lnTo>
                  <a:pt x="214140" y="151461"/>
                </a:lnTo>
                <a:lnTo>
                  <a:pt x="215798" y="141645"/>
                </a:lnTo>
                <a:lnTo>
                  <a:pt x="220533" y="134190"/>
                </a:lnTo>
                <a:lnTo>
                  <a:pt x="227988" y="129455"/>
                </a:lnTo>
                <a:lnTo>
                  <a:pt x="237804" y="127797"/>
                </a:lnTo>
                <a:lnTo>
                  <a:pt x="308526" y="127797"/>
                </a:lnTo>
                <a:lnTo>
                  <a:pt x="303547" y="120030"/>
                </a:lnTo>
                <a:lnTo>
                  <a:pt x="289641" y="111118"/>
                </a:lnTo>
                <a:lnTo>
                  <a:pt x="271520" y="107975"/>
                </a:lnTo>
                <a:close/>
              </a:path>
              <a:path w="2116455" h="321309">
                <a:moveTo>
                  <a:pt x="315602" y="212988"/>
                </a:moveTo>
                <a:lnTo>
                  <a:pt x="292828" y="212988"/>
                </a:lnTo>
                <a:lnTo>
                  <a:pt x="292828" y="218014"/>
                </a:lnTo>
                <a:lnTo>
                  <a:pt x="291164" y="227877"/>
                </a:lnTo>
                <a:lnTo>
                  <a:pt x="286393" y="235436"/>
                </a:lnTo>
                <a:lnTo>
                  <a:pt x="278847" y="240276"/>
                </a:lnTo>
                <a:lnTo>
                  <a:pt x="268860" y="241982"/>
                </a:lnTo>
                <a:lnTo>
                  <a:pt x="308444" y="241982"/>
                </a:lnTo>
                <a:lnTo>
                  <a:pt x="312459" y="235712"/>
                </a:lnTo>
                <a:lnTo>
                  <a:pt x="315551" y="218014"/>
                </a:lnTo>
                <a:lnTo>
                  <a:pt x="315602" y="212988"/>
                </a:lnTo>
                <a:close/>
              </a:path>
              <a:path w="2116455" h="321309">
                <a:moveTo>
                  <a:pt x="308526" y="127797"/>
                </a:moveTo>
                <a:lnTo>
                  <a:pt x="268860" y="127797"/>
                </a:lnTo>
                <a:lnTo>
                  <a:pt x="278847" y="129455"/>
                </a:lnTo>
                <a:lnTo>
                  <a:pt x="286393" y="134190"/>
                </a:lnTo>
                <a:lnTo>
                  <a:pt x="291164" y="141645"/>
                </a:lnTo>
                <a:lnTo>
                  <a:pt x="292828" y="151461"/>
                </a:lnTo>
                <a:lnTo>
                  <a:pt x="292828" y="173942"/>
                </a:lnTo>
                <a:lnTo>
                  <a:pt x="315602" y="173942"/>
                </a:lnTo>
                <a:lnTo>
                  <a:pt x="315501" y="151461"/>
                </a:lnTo>
                <a:lnTo>
                  <a:pt x="312459" y="133932"/>
                </a:lnTo>
                <a:lnTo>
                  <a:pt x="308526" y="127797"/>
                </a:lnTo>
                <a:close/>
              </a:path>
              <a:path w="2116455" h="321309">
                <a:moveTo>
                  <a:pt x="372397" y="213574"/>
                </a:moveTo>
                <a:lnTo>
                  <a:pt x="349319" y="213574"/>
                </a:lnTo>
                <a:lnTo>
                  <a:pt x="349371" y="220380"/>
                </a:lnTo>
                <a:lnTo>
                  <a:pt x="352341" y="237086"/>
                </a:lnTo>
                <a:lnTo>
                  <a:pt x="360855" y="250258"/>
                </a:lnTo>
                <a:lnTo>
                  <a:pt x="374030" y="258770"/>
                </a:lnTo>
                <a:lnTo>
                  <a:pt x="391035" y="261793"/>
                </a:lnTo>
                <a:lnTo>
                  <a:pt x="432447" y="261793"/>
                </a:lnTo>
                <a:lnTo>
                  <a:pt x="449400" y="258770"/>
                </a:lnTo>
                <a:lnTo>
                  <a:pt x="462471" y="250258"/>
                </a:lnTo>
                <a:lnTo>
                  <a:pt x="467756" y="241982"/>
                </a:lnTo>
                <a:lnTo>
                  <a:pt x="393694" y="241982"/>
                </a:lnTo>
                <a:lnTo>
                  <a:pt x="384876" y="240479"/>
                </a:lnTo>
                <a:lnTo>
                  <a:pt x="378165" y="236176"/>
                </a:lnTo>
                <a:lnTo>
                  <a:pt x="373894" y="229374"/>
                </a:lnTo>
                <a:lnTo>
                  <a:pt x="372397" y="220380"/>
                </a:lnTo>
                <a:lnTo>
                  <a:pt x="372397" y="213574"/>
                </a:lnTo>
                <a:close/>
              </a:path>
              <a:path w="2116455" h="321309">
                <a:moveTo>
                  <a:pt x="430667" y="107975"/>
                </a:moveTo>
                <a:lnTo>
                  <a:pt x="392511" y="107975"/>
                </a:lnTo>
                <a:lnTo>
                  <a:pt x="375510" y="110956"/>
                </a:lnTo>
                <a:lnTo>
                  <a:pt x="362335" y="119400"/>
                </a:lnTo>
                <a:lnTo>
                  <a:pt x="353819" y="132558"/>
                </a:lnTo>
                <a:lnTo>
                  <a:pt x="350899" y="149094"/>
                </a:lnTo>
                <a:lnTo>
                  <a:pt x="350795" y="151461"/>
                </a:lnTo>
                <a:lnTo>
                  <a:pt x="353819" y="168460"/>
                </a:lnTo>
                <a:lnTo>
                  <a:pt x="362335" y="181631"/>
                </a:lnTo>
                <a:lnTo>
                  <a:pt x="375510" y="190144"/>
                </a:lnTo>
                <a:lnTo>
                  <a:pt x="392511" y="193166"/>
                </a:lnTo>
                <a:lnTo>
                  <a:pt x="429484" y="193166"/>
                </a:lnTo>
                <a:lnTo>
                  <a:pt x="438478" y="194668"/>
                </a:lnTo>
                <a:lnTo>
                  <a:pt x="445279" y="198971"/>
                </a:lnTo>
                <a:lnTo>
                  <a:pt x="449583" y="205769"/>
                </a:lnTo>
                <a:lnTo>
                  <a:pt x="451085" y="214757"/>
                </a:lnTo>
                <a:lnTo>
                  <a:pt x="451085" y="220380"/>
                </a:lnTo>
                <a:lnTo>
                  <a:pt x="449583" y="229246"/>
                </a:lnTo>
                <a:lnTo>
                  <a:pt x="445279" y="236062"/>
                </a:lnTo>
                <a:lnTo>
                  <a:pt x="438478" y="240437"/>
                </a:lnTo>
                <a:lnTo>
                  <a:pt x="429484" y="241982"/>
                </a:lnTo>
                <a:lnTo>
                  <a:pt x="467756" y="241982"/>
                </a:lnTo>
                <a:lnTo>
                  <a:pt x="470883" y="237086"/>
                </a:lnTo>
                <a:lnTo>
                  <a:pt x="473808" y="220380"/>
                </a:lnTo>
                <a:lnTo>
                  <a:pt x="473859" y="216537"/>
                </a:lnTo>
                <a:lnTo>
                  <a:pt x="470883" y="199413"/>
                </a:lnTo>
                <a:lnTo>
                  <a:pt x="462471" y="186252"/>
                </a:lnTo>
                <a:lnTo>
                  <a:pt x="449400" y="177804"/>
                </a:lnTo>
                <a:lnTo>
                  <a:pt x="432447" y="174821"/>
                </a:lnTo>
                <a:lnTo>
                  <a:pt x="395171" y="174821"/>
                </a:lnTo>
                <a:lnTo>
                  <a:pt x="386352" y="173319"/>
                </a:lnTo>
                <a:lnTo>
                  <a:pt x="379641" y="169017"/>
                </a:lnTo>
                <a:lnTo>
                  <a:pt x="375370" y="162219"/>
                </a:lnTo>
                <a:lnTo>
                  <a:pt x="373873" y="153230"/>
                </a:lnTo>
                <a:lnTo>
                  <a:pt x="373873" y="149094"/>
                </a:lnTo>
                <a:lnTo>
                  <a:pt x="375370" y="140276"/>
                </a:lnTo>
                <a:lnTo>
                  <a:pt x="379641" y="133565"/>
                </a:lnTo>
                <a:lnTo>
                  <a:pt x="386352" y="129294"/>
                </a:lnTo>
                <a:lnTo>
                  <a:pt x="395171" y="127797"/>
                </a:lnTo>
                <a:lnTo>
                  <a:pt x="466346" y="127797"/>
                </a:lnTo>
                <a:lnTo>
                  <a:pt x="460957" y="119400"/>
                </a:lnTo>
                <a:lnTo>
                  <a:pt x="447796" y="110956"/>
                </a:lnTo>
                <a:lnTo>
                  <a:pt x="430667" y="107975"/>
                </a:lnTo>
                <a:close/>
              </a:path>
              <a:path w="2116455" h="321309">
                <a:moveTo>
                  <a:pt x="466346" y="127797"/>
                </a:moveTo>
                <a:lnTo>
                  <a:pt x="428007" y="127797"/>
                </a:lnTo>
                <a:lnTo>
                  <a:pt x="436996" y="129294"/>
                </a:lnTo>
                <a:lnTo>
                  <a:pt x="443794" y="133565"/>
                </a:lnTo>
                <a:lnTo>
                  <a:pt x="448096" y="140276"/>
                </a:lnTo>
                <a:lnTo>
                  <a:pt x="449598" y="149094"/>
                </a:lnTo>
                <a:lnTo>
                  <a:pt x="449598" y="155890"/>
                </a:lnTo>
                <a:lnTo>
                  <a:pt x="472383" y="155890"/>
                </a:lnTo>
                <a:lnTo>
                  <a:pt x="472281" y="149094"/>
                </a:lnTo>
                <a:lnTo>
                  <a:pt x="469402" y="132558"/>
                </a:lnTo>
                <a:lnTo>
                  <a:pt x="466346" y="127797"/>
                </a:lnTo>
                <a:close/>
              </a:path>
              <a:path w="2116455" h="321309">
                <a:moveTo>
                  <a:pt x="532067" y="42888"/>
                </a:moveTo>
                <a:lnTo>
                  <a:pt x="509000" y="42888"/>
                </a:lnTo>
                <a:lnTo>
                  <a:pt x="509000" y="261793"/>
                </a:lnTo>
                <a:lnTo>
                  <a:pt x="532067" y="261793"/>
                </a:lnTo>
                <a:lnTo>
                  <a:pt x="532067" y="187250"/>
                </a:lnTo>
                <a:lnTo>
                  <a:pt x="564533" y="187250"/>
                </a:lnTo>
                <a:lnTo>
                  <a:pt x="560475" y="183114"/>
                </a:lnTo>
                <a:lnTo>
                  <a:pt x="561048" y="182518"/>
                </a:lnTo>
                <a:lnTo>
                  <a:pt x="532067" y="182518"/>
                </a:lnTo>
                <a:lnTo>
                  <a:pt x="532067" y="42888"/>
                </a:lnTo>
                <a:close/>
              </a:path>
              <a:path w="2116455" h="321309">
                <a:moveTo>
                  <a:pt x="564533" y="187250"/>
                </a:moveTo>
                <a:lnTo>
                  <a:pt x="532067" y="187250"/>
                </a:lnTo>
                <a:lnTo>
                  <a:pt x="604840" y="261793"/>
                </a:lnTo>
                <a:lnTo>
                  <a:pt x="637676" y="261793"/>
                </a:lnTo>
                <a:lnTo>
                  <a:pt x="564533" y="187250"/>
                </a:lnTo>
                <a:close/>
              </a:path>
              <a:path w="2116455" h="321309">
                <a:moveTo>
                  <a:pt x="632650" y="107975"/>
                </a:moveTo>
                <a:lnTo>
                  <a:pt x="603657" y="107975"/>
                </a:lnTo>
                <a:lnTo>
                  <a:pt x="532067" y="182518"/>
                </a:lnTo>
                <a:lnTo>
                  <a:pt x="561048" y="182518"/>
                </a:lnTo>
                <a:lnTo>
                  <a:pt x="632650" y="107975"/>
                </a:lnTo>
                <a:close/>
              </a:path>
              <a:path w="2116455" h="321309">
                <a:moveTo>
                  <a:pt x="724030" y="174528"/>
                </a:moveTo>
                <a:lnTo>
                  <a:pt x="690889" y="174528"/>
                </a:lnTo>
                <a:lnTo>
                  <a:pt x="673890" y="177509"/>
                </a:lnTo>
                <a:lnTo>
                  <a:pt x="660719" y="185955"/>
                </a:lnTo>
                <a:lnTo>
                  <a:pt x="652206" y="199115"/>
                </a:lnTo>
                <a:lnTo>
                  <a:pt x="649184" y="216244"/>
                </a:lnTo>
                <a:lnTo>
                  <a:pt x="649236" y="220380"/>
                </a:lnTo>
                <a:lnTo>
                  <a:pt x="652206" y="237086"/>
                </a:lnTo>
                <a:lnTo>
                  <a:pt x="660719" y="250258"/>
                </a:lnTo>
                <a:lnTo>
                  <a:pt x="673890" y="258770"/>
                </a:lnTo>
                <a:lnTo>
                  <a:pt x="690889" y="261793"/>
                </a:lnTo>
                <a:lnTo>
                  <a:pt x="724030" y="261793"/>
                </a:lnTo>
                <a:lnTo>
                  <a:pt x="732769" y="261081"/>
                </a:lnTo>
                <a:lnTo>
                  <a:pt x="740705" y="258984"/>
                </a:lnTo>
                <a:lnTo>
                  <a:pt x="747698" y="255555"/>
                </a:lnTo>
                <a:lnTo>
                  <a:pt x="753610" y="250851"/>
                </a:lnTo>
                <a:lnTo>
                  <a:pt x="773725" y="250851"/>
                </a:lnTo>
                <a:lnTo>
                  <a:pt x="773725" y="241982"/>
                </a:lnTo>
                <a:lnTo>
                  <a:pt x="693560" y="241982"/>
                </a:lnTo>
                <a:lnTo>
                  <a:pt x="684741" y="240479"/>
                </a:lnTo>
                <a:lnTo>
                  <a:pt x="678030" y="236176"/>
                </a:lnTo>
                <a:lnTo>
                  <a:pt x="673759" y="229374"/>
                </a:lnTo>
                <a:lnTo>
                  <a:pt x="672262" y="220380"/>
                </a:lnTo>
                <a:lnTo>
                  <a:pt x="672262" y="214171"/>
                </a:lnTo>
                <a:lnTo>
                  <a:pt x="673759" y="205352"/>
                </a:lnTo>
                <a:lnTo>
                  <a:pt x="678030" y="198641"/>
                </a:lnTo>
                <a:lnTo>
                  <a:pt x="684741" y="194371"/>
                </a:lnTo>
                <a:lnTo>
                  <a:pt x="693560" y="192873"/>
                </a:lnTo>
                <a:lnTo>
                  <a:pt x="773725" y="192873"/>
                </a:lnTo>
                <a:lnTo>
                  <a:pt x="773725" y="183114"/>
                </a:lnTo>
                <a:lnTo>
                  <a:pt x="750940" y="183114"/>
                </a:lnTo>
                <a:lnTo>
                  <a:pt x="745238" y="179524"/>
                </a:lnTo>
                <a:lnTo>
                  <a:pt x="738816" y="176823"/>
                </a:lnTo>
                <a:lnTo>
                  <a:pt x="731729" y="175120"/>
                </a:lnTo>
                <a:lnTo>
                  <a:pt x="724030" y="174528"/>
                </a:lnTo>
                <a:close/>
              </a:path>
              <a:path w="2116455" h="321309">
                <a:moveTo>
                  <a:pt x="773725" y="250851"/>
                </a:moveTo>
                <a:lnTo>
                  <a:pt x="753610" y="250851"/>
                </a:lnTo>
                <a:lnTo>
                  <a:pt x="755976" y="261793"/>
                </a:lnTo>
                <a:lnTo>
                  <a:pt x="773725" y="261793"/>
                </a:lnTo>
                <a:lnTo>
                  <a:pt x="773725" y="250851"/>
                </a:lnTo>
                <a:close/>
              </a:path>
              <a:path w="2116455" h="321309">
                <a:moveTo>
                  <a:pt x="773725" y="192873"/>
                </a:moveTo>
                <a:lnTo>
                  <a:pt x="729349" y="192873"/>
                </a:lnTo>
                <a:lnTo>
                  <a:pt x="737966" y="194218"/>
                </a:lnTo>
                <a:lnTo>
                  <a:pt x="744585" y="198085"/>
                </a:lnTo>
                <a:lnTo>
                  <a:pt x="748984" y="204226"/>
                </a:lnTo>
                <a:lnTo>
                  <a:pt x="750940" y="212391"/>
                </a:lnTo>
                <a:lnTo>
                  <a:pt x="750940" y="222453"/>
                </a:lnTo>
                <a:lnTo>
                  <a:pt x="748984" y="230620"/>
                </a:lnTo>
                <a:lnTo>
                  <a:pt x="744585" y="236765"/>
                </a:lnTo>
                <a:lnTo>
                  <a:pt x="737966" y="240635"/>
                </a:lnTo>
                <a:lnTo>
                  <a:pt x="729349" y="241982"/>
                </a:lnTo>
                <a:lnTo>
                  <a:pt x="773725" y="241982"/>
                </a:lnTo>
                <a:lnTo>
                  <a:pt x="773725" y="192873"/>
                </a:lnTo>
                <a:close/>
              </a:path>
              <a:path w="2116455" h="321309">
                <a:moveTo>
                  <a:pt x="767704" y="127797"/>
                </a:moveTo>
                <a:lnTo>
                  <a:pt x="729349" y="127797"/>
                </a:lnTo>
                <a:lnTo>
                  <a:pt x="738337" y="129294"/>
                </a:lnTo>
                <a:lnTo>
                  <a:pt x="745135" y="133565"/>
                </a:lnTo>
                <a:lnTo>
                  <a:pt x="749438" y="140276"/>
                </a:lnTo>
                <a:lnTo>
                  <a:pt x="750940" y="149094"/>
                </a:lnTo>
                <a:lnTo>
                  <a:pt x="750940" y="183114"/>
                </a:lnTo>
                <a:lnTo>
                  <a:pt x="773725" y="183114"/>
                </a:lnTo>
                <a:lnTo>
                  <a:pt x="773623" y="149094"/>
                </a:lnTo>
                <a:lnTo>
                  <a:pt x="770748" y="132558"/>
                </a:lnTo>
                <a:lnTo>
                  <a:pt x="767704" y="127797"/>
                </a:lnTo>
                <a:close/>
              </a:path>
              <a:path w="2116455" h="321309">
                <a:moveTo>
                  <a:pt x="732312" y="107975"/>
                </a:moveTo>
                <a:lnTo>
                  <a:pt x="696806" y="107975"/>
                </a:lnTo>
                <a:lnTo>
                  <a:pt x="679807" y="110956"/>
                </a:lnTo>
                <a:lnTo>
                  <a:pt x="666635" y="119400"/>
                </a:lnTo>
                <a:lnTo>
                  <a:pt x="658122" y="132558"/>
                </a:lnTo>
                <a:lnTo>
                  <a:pt x="655203" y="149094"/>
                </a:lnTo>
                <a:lnTo>
                  <a:pt x="655100" y="156780"/>
                </a:lnTo>
                <a:lnTo>
                  <a:pt x="678178" y="156780"/>
                </a:lnTo>
                <a:lnTo>
                  <a:pt x="678178" y="149094"/>
                </a:lnTo>
                <a:lnTo>
                  <a:pt x="679675" y="140276"/>
                </a:lnTo>
                <a:lnTo>
                  <a:pt x="683946" y="133565"/>
                </a:lnTo>
                <a:lnTo>
                  <a:pt x="690657" y="129294"/>
                </a:lnTo>
                <a:lnTo>
                  <a:pt x="699476" y="127797"/>
                </a:lnTo>
                <a:lnTo>
                  <a:pt x="767704" y="127797"/>
                </a:lnTo>
                <a:lnTo>
                  <a:pt x="762336" y="119400"/>
                </a:lnTo>
                <a:lnTo>
                  <a:pt x="749265" y="110956"/>
                </a:lnTo>
                <a:lnTo>
                  <a:pt x="732312" y="107975"/>
                </a:lnTo>
                <a:close/>
              </a:path>
              <a:path w="2116455" h="321309">
                <a:moveTo>
                  <a:pt x="754196" y="42888"/>
                </a:moveTo>
                <a:lnTo>
                  <a:pt x="729946" y="42888"/>
                </a:lnTo>
                <a:lnTo>
                  <a:pt x="700062" y="90227"/>
                </a:lnTo>
                <a:lnTo>
                  <a:pt x="718700" y="90227"/>
                </a:lnTo>
                <a:lnTo>
                  <a:pt x="754196" y="42888"/>
                </a:lnTo>
                <a:close/>
              </a:path>
              <a:path w="2116455" h="321309">
                <a:moveTo>
                  <a:pt x="930202" y="54720"/>
                </a:moveTo>
                <a:lnTo>
                  <a:pt x="905647" y="54720"/>
                </a:lnTo>
                <a:lnTo>
                  <a:pt x="905647" y="261793"/>
                </a:lnTo>
                <a:lnTo>
                  <a:pt x="1039361" y="261793"/>
                </a:lnTo>
                <a:lnTo>
                  <a:pt x="1039361" y="240495"/>
                </a:lnTo>
                <a:lnTo>
                  <a:pt x="930202" y="240495"/>
                </a:lnTo>
                <a:lnTo>
                  <a:pt x="930202" y="54720"/>
                </a:lnTo>
                <a:close/>
              </a:path>
              <a:path w="2116455" h="321309">
                <a:moveTo>
                  <a:pt x="1123724" y="42888"/>
                </a:moveTo>
                <a:lnTo>
                  <a:pt x="1099474" y="42888"/>
                </a:lnTo>
                <a:lnTo>
                  <a:pt x="1069590" y="90227"/>
                </a:lnTo>
                <a:lnTo>
                  <a:pt x="1088228" y="90227"/>
                </a:lnTo>
                <a:lnTo>
                  <a:pt x="1123724" y="42888"/>
                </a:lnTo>
                <a:close/>
              </a:path>
              <a:path w="2116455" h="321309">
                <a:moveTo>
                  <a:pt x="1093265" y="107965"/>
                </a:moveTo>
                <a:lnTo>
                  <a:pt x="1070187" y="107965"/>
                </a:lnTo>
                <a:lnTo>
                  <a:pt x="1070187" y="261793"/>
                </a:lnTo>
                <a:lnTo>
                  <a:pt x="1093265" y="261793"/>
                </a:lnTo>
                <a:lnTo>
                  <a:pt x="1093265" y="107965"/>
                </a:lnTo>
                <a:close/>
              </a:path>
              <a:path w="2116455" h="321309">
                <a:moveTo>
                  <a:pt x="1148896" y="107975"/>
                </a:moveTo>
                <a:lnTo>
                  <a:pt x="1131148" y="107975"/>
                </a:lnTo>
                <a:lnTo>
                  <a:pt x="1131148" y="320964"/>
                </a:lnTo>
                <a:lnTo>
                  <a:pt x="1154226" y="320964"/>
                </a:lnTo>
                <a:lnTo>
                  <a:pt x="1154226" y="252327"/>
                </a:lnTo>
                <a:lnTo>
                  <a:pt x="1239454" y="252327"/>
                </a:lnTo>
                <a:lnTo>
                  <a:pt x="1243633" y="249628"/>
                </a:lnTo>
                <a:lnTo>
                  <a:pt x="1248530" y="241982"/>
                </a:lnTo>
                <a:lnTo>
                  <a:pt x="1177890" y="241982"/>
                </a:lnTo>
                <a:lnTo>
                  <a:pt x="1168450" y="240432"/>
                </a:lnTo>
                <a:lnTo>
                  <a:pt x="1161174" y="236025"/>
                </a:lnTo>
                <a:lnTo>
                  <a:pt x="1156339" y="229123"/>
                </a:lnTo>
                <a:lnTo>
                  <a:pt x="1154226" y="220087"/>
                </a:lnTo>
                <a:lnTo>
                  <a:pt x="1154226" y="149388"/>
                </a:lnTo>
                <a:lnTo>
                  <a:pt x="1156339" y="140400"/>
                </a:lnTo>
                <a:lnTo>
                  <a:pt x="1161174" y="133601"/>
                </a:lnTo>
                <a:lnTo>
                  <a:pt x="1168450" y="129299"/>
                </a:lnTo>
                <a:lnTo>
                  <a:pt x="1177890" y="127797"/>
                </a:lnTo>
                <a:lnTo>
                  <a:pt x="1248612" y="127797"/>
                </a:lnTo>
                <a:lnTo>
                  <a:pt x="1243866" y="120394"/>
                </a:lnTo>
                <a:lnTo>
                  <a:pt x="1150970" y="120394"/>
                </a:lnTo>
                <a:lnTo>
                  <a:pt x="1148896" y="107975"/>
                </a:lnTo>
                <a:close/>
              </a:path>
              <a:path w="2116455" h="321309">
                <a:moveTo>
                  <a:pt x="1239454" y="252327"/>
                </a:moveTo>
                <a:lnTo>
                  <a:pt x="1154226" y="252327"/>
                </a:lnTo>
                <a:lnTo>
                  <a:pt x="1160251" y="256430"/>
                </a:lnTo>
                <a:lnTo>
                  <a:pt x="1167163" y="259392"/>
                </a:lnTo>
                <a:lnTo>
                  <a:pt x="1174852" y="261188"/>
                </a:lnTo>
                <a:lnTo>
                  <a:pt x="1183210" y="261793"/>
                </a:lnTo>
                <a:lnTo>
                  <a:pt x="1211607" y="261793"/>
                </a:lnTo>
                <a:lnTo>
                  <a:pt x="1229728" y="258608"/>
                </a:lnTo>
                <a:lnTo>
                  <a:pt x="1239454" y="252327"/>
                </a:lnTo>
                <a:close/>
              </a:path>
              <a:path w="2116455" h="321309">
                <a:moveTo>
                  <a:pt x="1248612" y="127797"/>
                </a:moveTo>
                <a:lnTo>
                  <a:pt x="1208947" y="127797"/>
                </a:lnTo>
                <a:lnTo>
                  <a:pt x="1218934" y="129455"/>
                </a:lnTo>
                <a:lnTo>
                  <a:pt x="1226479" y="134190"/>
                </a:lnTo>
                <a:lnTo>
                  <a:pt x="1231250" y="141645"/>
                </a:lnTo>
                <a:lnTo>
                  <a:pt x="1232915" y="151461"/>
                </a:lnTo>
                <a:lnTo>
                  <a:pt x="1232915" y="218014"/>
                </a:lnTo>
                <a:lnTo>
                  <a:pt x="1231250" y="227877"/>
                </a:lnTo>
                <a:lnTo>
                  <a:pt x="1226479" y="235436"/>
                </a:lnTo>
                <a:lnTo>
                  <a:pt x="1218934" y="240276"/>
                </a:lnTo>
                <a:lnTo>
                  <a:pt x="1208947" y="241982"/>
                </a:lnTo>
                <a:lnTo>
                  <a:pt x="1248530" y="241982"/>
                </a:lnTo>
                <a:lnTo>
                  <a:pt x="1252546" y="235712"/>
                </a:lnTo>
                <a:lnTo>
                  <a:pt x="1255638" y="218014"/>
                </a:lnTo>
                <a:lnTo>
                  <a:pt x="1255587" y="151461"/>
                </a:lnTo>
                <a:lnTo>
                  <a:pt x="1252546" y="133932"/>
                </a:lnTo>
                <a:lnTo>
                  <a:pt x="1248612" y="127797"/>
                </a:lnTo>
                <a:close/>
              </a:path>
              <a:path w="2116455" h="321309">
                <a:moveTo>
                  <a:pt x="1211607" y="107975"/>
                </a:moveTo>
                <a:lnTo>
                  <a:pt x="1183210" y="107975"/>
                </a:lnTo>
                <a:lnTo>
                  <a:pt x="1173638" y="108792"/>
                </a:lnTo>
                <a:lnTo>
                  <a:pt x="1164981" y="111189"/>
                </a:lnTo>
                <a:lnTo>
                  <a:pt x="1157378" y="115083"/>
                </a:lnTo>
                <a:lnTo>
                  <a:pt x="1150970" y="120394"/>
                </a:lnTo>
                <a:lnTo>
                  <a:pt x="1243866" y="120394"/>
                </a:lnTo>
                <a:lnTo>
                  <a:pt x="1243633" y="120030"/>
                </a:lnTo>
                <a:lnTo>
                  <a:pt x="1229728" y="111118"/>
                </a:lnTo>
                <a:lnTo>
                  <a:pt x="1211607" y="107975"/>
                </a:lnTo>
                <a:close/>
              </a:path>
              <a:path w="2116455" h="321309">
                <a:moveTo>
                  <a:pt x="1362126" y="174528"/>
                </a:moveTo>
                <a:lnTo>
                  <a:pt x="1328985" y="174528"/>
                </a:lnTo>
                <a:lnTo>
                  <a:pt x="1311986" y="177509"/>
                </a:lnTo>
                <a:lnTo>
                  <a:pt x="1298815" y="185955"/>
                </a:lnTo>
                <a:lnTo>
                  <a:pt x="1290302" y="199115"/>
                </a:lnTo>
                <a:lnTo>
                  <a:pt x="1287280" y="216244"/>
                </a:lnTo>
                <a:lnTo>
                  <a:pt x="1287332" y="220380"/>
                </a:lnTo>
                <a:lnTo>
                  <a:pt x="1290302" y="237086"/>
                </a:lnTo>
                <a:lnTo>
                  <a:pt x="1298815" y="250258"/>
                </a:lnTo>
                <a:lnTo>
                  <a:pt x="1311986" y="258770"/>
                </a:lnTo>
                <a:lnTo>
                  <a:pt x="1328985" y="261793"/>
                </a:lnTo>
                <a:lnTo>
                  <a:pt x="1362126" y="261793"/>
                </a:lnTo>
                <a:lnTo>
                  <a:pt x="1370865" y="261081"/>
                </a:lnTo>
                <a:lnTo>
                  <a:pt x="1378800" y="258984"/>
                </a:lnTo>
                <a:lnTo>
                  <a:pt x="1385794" y="255555"/>
                </a:lnTo>
                <a:lnTo>
                  <a:pt x="1391706" y="250851"/>
                </a:lnTo>
                <a:lnTo>
                  <a:pt x="1411820" y="250851"/>
                </a:lnTo>
                <a:lnTo>
                  <a:pt x="1411820" y="241982"/>
                </a:lnTo>
                <a:lnTo>
                  <a:pt x="1331655" y="241982"/>
                </a:lnTo>
                <a:lnTo>
                  <a:pt x="1322837" y="240479"/>
                </a:lnTo>
                <a:lnTo>
                  <a:pt x="1316126" y="236176"/>
                </a:lnTo>
                <a:lnTo>
                  <a:pt x="1311855" y="229374"/>
                </a:lnTo>
                <a:lnTo>
                  <a:pt x="1310358" y="220380"/>
                </a:lnTo>
                <a:lnTo>
                  <a:pt x="1310358" y="214171"/>
                </a:lnTo>
                <a:lnTo>
                  <a:pt x="1311855" y="205352"/>
                </a:lnTo>
                <a:lnTo>
                  <a:pt x="1316126" y="198641"/>
                </a:lnTo>
                <a:lnTo>
                  <a:pt x="1322837" y="194371"/>
                </a:lnTo>
                <a:lnTo>
                  <a:pt x="1331655" y="192873"/>
                </a:lnTo>
                <a:lnTo>
                  <a:pt x="1411820" y="192873"/>
                </a:lnTo>
                <a:lnTo>
                  <a:pt x="1411820" y="183114"/>
                </a:lnTo>
                <a:lnTo>
                  <a:pt x="1389036" y="183114"/>
                </a:lnTo>
                <a:lnTo>
                  <a:pt x="1383334" y="179524"/>
                </a:lnTo>
                <a:lnTo>
                  <a:pt x="1376912" y="176823"/>
                </a:lnTo>
                <a:lnTo>
                  <a:pt x="1369824" y="175120"/>
                </a:lnTo>
                <a:lnTo>
                  <a:pt x="1362126" y="174528"/>
                </a:lnTo>
                <a:close/>
              </a:path>
              <a:path w="2116455" h="321309">
                <a:moveTo>
                  <a:pt x="1411820" y="250851"/>
                </a:moveTo>
                <a:lnTo>
                  <a:pt x="1391706" y="250851"/>
                </a:lnTo>
                <a:lnTo>
                  <a:pt x="1394072" y="261793"/>
                </a:lnTo>
                <a:lnTo>
                  <a:pt x="1411820" y="261793"/>
                </a:lnTo>
                <a:lnTo>
                  <a:pt x="1411820" y="250851"/>
                </a:lnTo>
                <a:close/>
              </a:path>
              <a:path w="2116455" h="321309">
                <a:moveTo>
                  <a:pt x="1411820" y="192873"/>
                </a:moveTo>
                <a:lnTo>
                  <a:pt x="1367445" y="192873"/>
                </a:lnTo>
                <a:lnTo>
                  <a:pt x="1376062" y="194218"/>
                </a:lnTo>
                <a:lnTo>
                  <a:pt x="1382681" y="198085"/>
                </a:lnTo>
                <a:lnTo>
                  <a:pt x="1387080" y="204226"/>
                </a:lnTo>
                <a:lnTo>
                  <a:pt x="1389036" y="212391"/>
                </a:lnTo>
                <a:lnTo>
                  <a:pt x="1389036" y="222453"/>
                </a:lnTo>
                <a:lnTo>
                  <a:pt x="1387080" y="230620"/>
                </a:lnTo>
                <a:lnTo>
                  <a:pt x="1382681" y="236765"/>
                </a:lnTo>
                <a:lnTo>
                  <a:pt x="1376062" y="240635"/>
                </a:lnTo>
                <a:lnTo>
                  <a:pt x="1367445" y="241982"/>
                </a:lnTo>
                <a:lnTo>
                  <a:pt x="1411820" y="241982"/>
                </a:lnTo>
                <a:lnTo>
                  <a:pt x="1411820" y="192873"/>
                </a:lnTo>
                <a:close/>
              </a:path>
              <a:path w="2116455" h="321309">
                <a:moveTo>
                  <a:pt x="1405800" y="127797"/>
                </a:moveTo>
                <a:lnTo>
                  <a:pt x="1367445" y="127797"/>
                </a:lnTo>
                <a:lnTo>
                  <a:pt x="1376433" y="129294"/>
                </a:lnTo>
                <a:lnTo>
                  <a:pt x="1383231" y="133565"/>
                </a:lnTo>
                <a:lnTo>
                  <a:pt x="1387534" y="140276"/>
                </a:lnTo>
                <a:lnTo>
                  <a:pt x="1389036" y="149094"/>
                </a:lnTo>
                <a:lnTo>
                  <a:pt x="1389036" y="183114"/>
                </a:lnTo>
                <a:lnTo>
                  <a:pt x="1411820" y="183114"/>
                </a:lnTo>
                <a:lnTo>
                  <a:pt x="1411718" y="149094"/>
                </a:lnTo>
                <a:lnTo>
                  <a:pt x="1408844" y="132558"/>
                </a:lnTo>
                <a:lnTo>
                  <a:pt x="1405800" y="127797"/>
                </a:lnTo>
                <a:close/>
              </a:path>
              <a:path w="2116455" h="321309">
                <a:moveTo>
                  <a:pt x="1370408" y="107975"/>
                </a:moveTo>
                <a:lnTo>
                  <a:pt x="1334901" y="107975"/>
                </a:lnTo>
                <a:lnTo>
                  <a:pt x="1317902" y="110956"/>
                </a:lnTo>
                <a:lnTo>
                  <a:pt x="1304731" y="119400"/>
                </a:lnTo>
                <a:lnTo>
                  <a:pt x="1296218" y="132558"/>
                </a:lnTo>
                <a:lnTo>
                  <a:pt x="1293299" y="149094"/>
                </a:lnTo>
                <a:lnTo>
                  <a:pt x="1293196" y="156780"/>
                </a:lnTo>
                <a:lnTo>
                  <a:pt x="1316274" y="156780"/>
                </a:lnTo>
                <a:lnTo>
                  <a:pt x="1316274" y="149094"/>
                </a:lnTo>
                <a:lnTo>
                  <a:pt x="1317771" y="140276"/>
                </a:lnTo>
                <a:lnTo>
                  <a:pt x="1322042" y="133565"/>
                </a:lnTo>
                <a:lnTo>
                  <a:pt x="1328753" y="129294"/>
                </a:lnTo>
                <a:lnTo>
                  <a:pt x="1337571" y="127797"/>
                </a:lnTo>
                <a:lnTo>
                  <a:pt x="1405800" y="127797"/>
                </a:lnTo>
                <a:lnTo>
                  <a:pt x="1400432" y="119400"/>
                </a:lnTo>
                <a:lnTo>
                  <a:pt x="1387361" y="110956"/>
                </a:lnTo>
                <a:lnTo>
                  <a:pt x="1370408" y="107975"/>
                </a:lnTo>
                <a:close/>
              </a:path>
              <a:path w="2116455" h="321309">
                <a:moveTo>
                  <a:pt x="1566821" y="42888"/>
                </a:moveTo>
                <a:lnTo>
                  <a:pt x="1543743" y="42888"/>
                </a:lnTo>
                <a:lnTo>
                  <a:pt x="1543743" y="261793"/>
                </a:lnTo>
                <a:lnTo>
                  <a:pt x="1566821" y="261793"/>
                </a:lnTo>
                <a:lnTo>
                  <a:pt x="1566821" y="149388"/>
                </a:lnTo>
                <a:lnTo>
                  <a:pt x="1568938" y="140400"/>
                </a:lnTo>
                <a:lnTo>
                  <a:pt x="1573772" y="133601"/>
                </a:lnTo>
                <a:lnTo>
                  <a:pt x="1581046" y="129299"/>
                </a:lnTo>
                <a:lnTo>
                  <a:pt x="1590485" y="127797"/>
                </a:lnTo>
                <a:lnTo>
                  <a:pt x="1661208" y="127797"/>
                </a:lnTo>
                <a:lnTo>
                  <a:pt x="1656229" y="120030"/>
                </a:lnTo>
                <a:lnTo>
                  <a:pt x="1652648" y="117734"/>
                </a:lnTo>
                <a:lnTo>
                  <a:pt x="1566821" y="117734"/>
                </a:lnTo>
                <a:lnTo>
                  <a:pt x="1566821" y="42888"/>
                </a:lnTo>
                <a:close/>
              </a:path>
              <a:path w="2116455" h="321309">
                <a:moveTo>
                  <a:pt x="1661208" y="127797"/>
                </a:moveTo>
                <a:lnTo>
                  <a:pt x="1621552" y="127797"/>
                </a:lnTo>
                <a:lnTo>
                  <a:pt x="1631533" y="129455"/>
                </a:lnTo>
                <a:lnTo>
                  <a:pt x="1639075" y="134190"/>
                </a:lnTo>
                <a:lnTo>
                  <a:pt x="1643845" y="141645"/>
                </a:lnTo>
                <a:lnTo>
                  <a:pt x="1645510" y="151461"/>
                </a:lnTo>
                <a:lnTo>
                  <a:pt x="1645510" y="261793"/>
                </a:lnTo>
                <a:lnTo>
                  <a:pt x="1668284" y="261793"/>
                </a:lnTo>
                <a:lnTo>
                  <a:pt x="1668182" y="151461"/>
                </a:lnTo>
                <a:lnTo>
                  <a:pt x="1665141" y="133932"/>
                </a:lnTo>
                <a:lnTo>
                  <a:pt x="1661208" y="127797"/>
                </a:lnTo>
                <a:close/>
              </a:path>
              <a:path w="2116455" h="321309">
                <a:moveTo>
                  <a:pt x="1624212" y="107975"/>
                </a:moveTo>
                <a:lnTo>
                  <a:pt x="1595815" y="107975"/>
                </a:lnTo>
                <a:lnTo>
                  <a:pt x="1587456" y="108627"/>
                </a:lnTo>
                <a:lnTo>
                  <a:pt x="1579763" y="110526"/>
                </a:lnTo>
                <a:lnTo>
                  <a:pt x="1572847" y="113590"/>
                </a:lnTo>
                <a:lnTo>
                  <a:pt x="1566821" y="117734"/>
                </a:lnTo>
                <a:lnTo>
                  <a:pt x="1652648" y="117734"/>
                </a:lnTo>
                <a:lnTo>
                  <a:pt x="1642327" y="111118"/>
                </a:lnTo>
                <a:lnTo>
                  <a:pt x="1624212" y="107975"/>
                </a:lnTo>
                <a:close/>
              </a:path>
              <a:path w="2116455" h="321309">
                <a:moveTo>
                  <a:pt x="1729319" y="42888"/>
                </a:moveTo>
                <a:lnTo>
                  <a:pt x="1706241" y="42888"/>
                </a:lnTo>
                <a:lnTo>
                  <a:pt x="1706241" y="261793"/>
                </a:lnTo>
                <a:lnTo>
                  <a:pt x="1729319" y="261793"/>
                </a:lnTo>
                <a:lnTo>
                  <a:pt x="1729319" y="42888"/>
                </a:lnTo>
                <a:close/>
              </a:path>
              <a:path w="2116455" h="321309">
                <a:moveTo>
                  <a:pt x="1794207" y="225406"/>
                </a:moveTo>
                <a:lnTo>
                  <a:pt x="1768176" y="225406"/>
                </a:lnTo>
                <a:lnTo>
                  <a:pt x="1768176" y="261793"/>
                </a:lnTo>
                <a:lnTo>
                  <a:pt x="1794207" y="261793"/>
                </a:lnTo>
                <a:lnTo>
                  <a:pt x="1794207" y="225406"/>
                </a:lnTo>
                <a:close/>
              </a:path>
              <a:path w="2116455" h="321309">
                <a:moveTo>
                  <a:pt x="1943888" y="107975"/>
                </a:moveTo>
                <a:lnTo>
                  <a:pt x="1926140" y="107975"/>
                </a:lnTo>
                <a:lnTo>
                  <a:pt x="1926140" y="261793"/>
                </a:lnTo>
                <a:lnTo>
                  <a:pt x="1949218" y="261793"/>
                </a:lnTo>
                <a:lnTo>
                  <a:pt x="1949218" y="151461"/>
                </a:lnTo>
                <a:lnTo>
                  <a:pt x="1950876" y="141645"/>
                </a:lnTo>
                <a:lnTo>
                  <a:pt x="1955611" y="134190"/>
                </a:lnTo>
                <a:lnTo>
                  <a:pt x="1963066" y="129455"/>
                </a:lnTo>
                <a:lnTo>
                  <a:pt x="1972882" y="127797"/>
                </a:lnTo>
                <a:lnTo>
                  <a:pt x="2043604" y="127797"/>
                </a:lnTo>
                <a:lnTo>
                  <a:pt x="2038858" y="120394"/>
                </a:lnTo>
                <a:lnTo>
                  <a:pt x="1945961" y="120394"/>
                </a:lnTo>
                <a:lnTo>
                  <a:pt x="1943888" y="107975"/>
                </a:lnTo>
                <a:close/>
              </a:path>
              <a:path w="2116455" h="321309">
                <a:moveTo>
                  <a:pt x="2043604" y="127797"/>
                </a:moveTo>
                <a:lnTo>
                  <a:pt x="2003938" y="127797"/>
                </a:lnTo>
                <a:lnTo>
                  <a:pt x="2013925" y="129455"/>
                </a:lnTo>
                <a:lnTo>
                  <a:pt x="2021471" y="134190"/>
                </a:lnTo>
                <a:lnTo>
                  <a:pt x="2026242" y="141645"/>
                </a:lnTo>
                <a:lnTo>
                  <a:pt x="2027906" y="151461"/>
                </a:lnTo>
                <a:lnTo>
                  <a:pt x="2027906" y="261793"/>
                </a:lnTo>
                <a:lnTo>
                  <a:pt x="2050681" y="261793"/>
                </a:lnTo>
                <a:lnTo>
                  <a:pt x="2050579" y="151461"/>
                </a:lnTo>
                <a:lnTo>
                  <a:pt x="2047537" y="133932"/>
                </a:lnTo>
                <a:lnTo>
                  <a:pt x="2043604" y="127797"/>
                </a:lnTo>
                <a:close/>
              </a:path>
              <a:path w="2116455" h="321309">
                <a:moveTo>
                  <a:pt x="2006598" y="107975"/>
                </a:moveTo>
                <a:lnTo>
                  <a:pt x="1978201" y="107975"/>
                </a:lnTo>
                <a:lnTo>
                  <a:pt x="1968630" y="108792"/>
                </a:lnTo>
                <a:lnTo>
                  <a:pt x="1959973" y="111189"/>
                </a:lnTo>
                <a:lnTo>
                  <a:pt x="1952370" y="115083"/>
                </a:lnTo>
                <a:lnTo>
                  <a:pt x="1945961" y="120394"/>
                </a:lnTo>
                <a:lnTo>
                  <a:pt x="2038858" y="120394"/>
                </a:lnTo>
                <a:lnTo>
                  <a:pt x="2038625" y="120030"/>
                </a:lnTo>
                <a:lnTo>
                  <a:pt x="2024719" y="111118"/>
                </a:lnTo>
                <a:lnTo>
                  <a:pt x="2006598" y="107975"/>
                </a:lnTo>
                <a:close/>
              </a:path>
              <a:path w="2116455" h="321309">
                <a:moveTo>
                  <a:pt x="2116019" y="225406"/>
                </a:moveTo>
                <a:lnTo>
                  <a:pt x="2089988" y="225406"/>
                </a:lnTo>
                <a:lnTo>
                  <a:pt x="2089988" y="261793"/>
                </a:lnTo>
                <a:lnTo>
                  <a:pt x="2116019" y="261793"/>
                </a:lnTo>
                <a:lnTo>
                  <a:pt x="2116019" y="225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847202" y="5357684"/>
            <a:ext cx="496570" cy="172720"/>
          </a:xfrm>
          <a:custGeom>
            <a:avLst/>
            <a:gdLst/>
            <a:ahLst/>
            <a:cxnLst/>
            <a:rect l="l" t="t" r="r" b="b"/>
            <a:pathLst>
              <a:path w="496569" h="172720">
                <a:moveTo>
                  <a:pt x="20460" y="120792"/>
                </a:moveTo>
                <a:lnTo>
                  <a:pt x="0" y="120792"/>
                </a:lnTo>
                <a:lnTo>
                  <a:pt x="0" y="135828"/>
                </a:lnTo>
                <a:lnTo>
                  <a:pt x="2653" y="150822"/>
                </a:lnTo>
                <a:lnTo>
                  <a:pt x="10135" y="162420"/>
                </a:lnTo>
                <a:lnTo>
                  <a:pt x="21733" y="169905"/>
                </a:lnTo>
                <a:lnTo>
                  <a:pt x="36731" y="172560"/>
                </a:lnTo>
                <a:lnTo>
                  <a:pt x="89484" y="172560"/>
                </a:lnTo>
                <a:lnTo>
                  <a:pt x="104478" y="169905"/>
                </a:lnTo>
                <a:lnTo>
                  <a:pt x="116076" y="162420"/>
                </a:lnTo>
                <a:lnTo>
                  <a:pt x="120986" y="154812"/>
                </a:lnTo>
                <a:lnTo>
                  <a:pt x="40176" y="154812"/>
                </a:lnTo>
                <a:lnTo>
                  <a:pt x="32002" y="153425"/>
                </a:lnTo>
                <a:lnTo>
                  <a:pt x="25791" y="149449"/>
                </a:lnTo>
                <a:lnTo>
                  <a:pt x="21843" y="143163"/>
                </a:lnTo>
                <a:lnTo>
                  <a:pt x="20460" y="134844"/>
                </a:lnTo>
                <a:lnTo>
                  <a:pt x="20460" y="120792"/>
                </a:lnTo>
                <a:close/>
              </a:path>
              <a:path w="496569" h="172720">
                <a:moveTo>
                  <a:pt x="89484" y="0"/>
                </a:moveTo>
                <a:lnTo>
                  <a:pt x="36731" y="0"/>
                </a:lnTo>
                <a:lnTo>
                  <a:pt x="21733" y="2619"/>
                </a:lnTo>
                <a:lnTo>
                  <a:pt x="10135" y="10045"/>
                </a:lnTo>
                <a:lnTo>
                  <a:pt x="2653" y="21632"/>
                </a:lnTo>
                <a:lnTo>
                  <a:pt x="0" y="36731"/>
                </a:lnTo>
                <a:lnTo>
                  <a:pt x="0" y="58176"/>
                </a:lnTo>
                <a:lnTo>
                  <a:pt x="2653" y="73170"/>
                </a:lnTo>
                <a:lnTo>
                  <a:pt x="10135" y="84768"/>
                </a:lnTo>
                <a:lnTo>
                  <a:pt x="21733" y="92253"/>
                </a:lnTo>
                <a:lnTo>
                  <a:pt x="36731" y="94908"/>
                </a:lnTo>
                <a:lnTo>
                  <a:pt x="86028" y="94908"/>
                </a:lnTo>
                <a:lnTo>
                  <a:pt x="94208" y="96328"/>
                </a:lnTo>
                <a:lnTo>
                  <a:pt x="100423" y="100360"/>
                </a:lnTo>
                <a:lnTo>
                  <a:pt x="104372" y="106658"/>
                </a:lnTo>
                <a:lnTo>
                  <a:pt x="105755" y="114876"/>
                </a:lnTo>
                <a:lnTo>
                  <a:pt x="105755" y="134844"/>
                </a:lnTo>
                <a:lnTo>
                  <a:pt x="104372" y="143163"/>
                </a:lnTo>
                <a:lnTo>
                  <a:pt x="100423" y="149449"/>
                </a:lnTo>
                <a:lnTo>
                  <a:pt x="94208" y="153425"/>
                </a:lnTo>
                <a:lnTo>
                  <a:pt x="86028" y="154812"/>
                </a:lnTo>
                <a:lnTo>
                  <a:pt x="120986" y="154812"/>
                </a:lnTo>
                <a:lnTo>
                  <a:pt x="123561" y="150822"/>
                </a:lnTo>
                <a:lnTo>
                  <a:pt x="126216" y="135828"/>
                </a:lnTo>
                <a:lnTo>
                  <a:pt x="126216" y="113891"/>
                </a:lnTo>
                <a:lnTo>
                  <a:pt x="123561" y="98898"/>
                </a:lnTo>
                <a:lnTo>
                  <a:pt x="116076" y="87299"/>
                </a:lnTo>
                <a:lnTo>
                  <a:pt x="104478" y="79814"/>
                </a:lnTo>
                <a:lnTo>
                  <a:pt x="89484" y="77159"/>
                </a:lnTo>
                <a:lnTo>
                  <a:pt x="40176" y="77159"/>
                </a:lnTo>
                <a:lnTo>
                  <a:pt x="32002" y="75776"/>
                </a:lnTo>
                <a:lnTo>
                  <a:pt x="25791" y="71828"/>
                </a:lnTo>
                <a:lnTo>
                  <a:pt x="21843" y="65617"/>
                </a:lnTo>
                <a:lnTo>
                  <a:pt x="20584" y="58176"/>
                </a:lnTo>
                <a:lnTo>
                  <a:pt x="20585" y="36731"/>
                </a:lnTo>
                <a:lnTo>
                  <a:pt x="21843" y="29295"/>
                </a:lnTo>
                <a:lnTo>
                  <a:pt x="25791" y="23080"/>
                </a:lnTo>
                <a:lnTo>
                  <a:pt x="32002" y="19131"/>
                </a:lnTo>
                <a:lnTo>
                  <a:pt x="40176" y="17748"/>
                </a:lnTo>
                <a:lnTo>
                  <a:pt x="121052" y="17748"/>
                </a:lnTo>
                <a:lnTo>
                  <a:pt x="116076" y="10045"/>
                </a:lnTo>
                <a:lnTo>
                  <a:pt x="104478" y="2619"/>
                </a:lnTo>
                <a:lnTo>
                  <a:pt x="89484" y="0"/>
                </a:lnTo>
                <a:close/>
              </a:path>
              <a:path w="496569" h="172720">
                <a:moveTo>
                  <a:pt x="121052" y="17748"/>
                </a:moveTo>
                <a:lnTo>
                  <a:pt x="86028" y="17748"/>
                </a:lnTo>
                <a:lnTo>
                  <a:pt x="94208" y="19131"/>
                </a:lnTo>
                <a:lnTo>
                  <a:pt x="100423" y="23080"/>
                </a:lnTo>
                <a:lnTo>
                  <a:pt x="104372" y="29295"/>
                </a:lnTo>
                <a:lnTo>
                  <a:pt x="105630" y="36731"/>
                </a:lnTo>
                <a:lnTo>
                  <a:pt x="105755" y="51768"/>
                </a:lnTo>
                <a:lnTo>
                  <a:pt x="126216" y="51768"/>
                </a:lnTo>
                <a:lnTo>
                  <a:pt x="126216" y="36731"/>
                </a:lnTo>
                <a:lnTo>
                  <a:pt x="123561" y="21632"/>
                </a:lnTo>
                <a:lnTo>
                  <a:pt x="121052" y="17748"/>
                </a:lnTo>
                <a:close/>
              </a:path>
              <a:path w="496569" h="172720">
                <a:moveTo>
                  <a:pt x="172999" y="44375"/>
                </a:moveTo>
                <a:lnTo>
                  <a:pt x="152539" y="44375"/>
                </a:lnTo>
                <a:lnTo>
                  <a:pt x="201595" y="172560"/>
                </a:lnTo>
                <a:lnTo>
                  <a:pt x="224527" y="172560"/>
                </a:lnTo>
                <a:lnTo>
                  <a:pt x="232733" y="151115"/>
                </a:lnTo>
                <a:lnTo>
                  <a:pt x="213679" y="151115"/>
                </a:lnTo>
                <a:lnTo>
                  <a:pt x="172999" y="44375"/>
                </a:lnTo>
                <a:close/>
              </a:path>
              <a:path w="496569" h="172720">
                <a:moveTo>
                  <a:pt x="273583" y="44375"/>
                </a:moveTo>
                <a:lnTo>
                  <a:pt x="254348" y="44375"/>
                </a:lnTo>
                <a:lnTo>
                  <a:pt x="213679" y="151115"/>
                </a:lnTo>
                <a:lnTo>
                  <a:pt x="232733" y="151115"/>
                </a:lnTo>
                <a:lnTo>
                  <a:pt x="273583" y="44375"/>
                </a:lnTo>
                <a:close/>
              </a:path>
              <a:path w="496569" h="172720">
                <a:moveTo>
                  <a:pt x="359779" y="44375"/>
                </a:moveTo>
                <a:lnTo>
                  <a:pt x="329466" y="44375"/>
                </a:lnTo>
                <a:lnTo>
                  <a:pt x="314468" y="46994"/>
                </a:lnTo>
                <a:lnTo>
                  <a:pt x="302870" y="54421"/>
                </a:lnTo>
                <a:lnTo>
                  <a:pt x="295387" y="66007"/>
                </a:lnTo>
                <a:lnTo>
                  <a:pt x="292821" y="80615"/>
                </a:lnTo>
                <a:lnTo>
                  <a:pt x="292779" y="136079"/>
                </a:lnTo>
                <a:lnTo>
                  <a:pt x="295387" y="150822"/>
                </a:lnTo>
                <a:lnTo>
                  <a:pt x="302870" y="162420"/>
                </a:lnTo>
                <a:lnTo>
                  <a:pt x="314468" y="169905"/>
                </a:lnTo>
                <a:lnTo>
                  <a:pt x="329466" y="172560"/>
                </a:lnTo>
                <a:lnTo>
                  <a:pt x="359779" y="172560"/>
                </a:lnTo>
                <a:lnTo>
                  <a:pt x="374879" y="169905"/>
                </a:lnTo>
                <a:lnTo>
                  <a:pt x="386465" y="162420"/>
                </a:lnTo>
                <a:lnTo>
                  <a:pt x="390546" y="156047"/>
                </a:lnTo>
                <a:lnTo>
                  <a:pt x="331675" y="156047"/>
                </a:lnTo>
                <a:lnTo>
                  <a:pt x="323501" y="154625"/>
                </a:lnTo>
                <a:lnTo>
                  <a:pt x="317290" y="150590"/>
                </a:lnTo>
                <a:lnTo>
                  <a:pt x="313342" y="144292"/>
                </a:lnTo>
                <a:lnTo>
                  <a:pt x="311959" y="136079"/>
                </a:lnTo>
                <a:lnTo>
                  <a:pt x="311959" y="80615"/>
                </a:lnTo>
                <a:lnTo>
                  <a:pt x="313342" y="72435"/>
                </a:lnTo>
                <a:lnTo>
                  <a:pt x="317290" y="66220"/>
                </a:lnTo>
                <a:lnTo>
                  <a:pt x="323501" y="62271"/>
                </a:lnTo>
                <a:lnTo>
                  <a:pt x="331675" y="60888"/>
                </a:lnTo>
                <a:lnTo>
                  <a:pt x="390611" y="60888"/>
                </a:lnTo>
                <a:lnTo>
                  <a:pt x="386465" y="54421"/>
                </a:lnTo>
                <a:lnTo>
                  <a:pt x="374879" y="46994"/>
                </a:lnTo>
                <a:lnTo>
                  <a:pt x="359779" y="44375"/>
                </a:lnTo>
                <a:close/>
              </a:path>
              <a:path w="496569" h="172720">
                <a:moveTo>
                  <a:pt x="390611" y="60888"/>
                </a:moveTo>
                <a:lnTo>
                  <a:pt x="357559" y="60888"/>
                </a:lnTo>
                <a:lnTo>
                  <a:pt x="365883" y="62271"/>
                </a:lnTo>
                <a:lnTo>
                  <a:pt x="372169" y="66220"/>
                </a:lnTo>
                <a:lnTo>
                  <a:pt x="376142" y="72435"/>
                </a:lnTo>
                <a:lnTo>
                  <a:pt x="377527" y="80615"/>
                </a:lnTo>
                <a:lnTo>
                  <a:pt x="377527" y="136079"/>
                </a:lnTo>
                <a:lnTo>
                  <a:pt x="376142" y="144292"/>
                </a:lnTo>
                <a:lnTo>
                  <a:pt x="372169" y="150590"/>
                </a:lnTo>
                <a:lnTo>
                  <a:pt x="365883" y="154625"/>
                </a:lnTo>
                <a:lnTo>
                  <a:pt x="357559" y="156047"/>
                </a:lnTo>
                <a:lnTo>
                  <a:pt x="390546" y="156047"/>
                </a:lnTo>
                <a:lnTo>
                  <a:pt x="393892" y="150822"/>
                </a:lnTo>
                <a:lnTo>
                  <a:pt x="396467" y="136079"/>
                </a:lnTo>
                <a:lnTo>
                  <a:pt x="396426" y="80615"/>
                </a:lnTo>
                <a:lnTo>
                  <a:pt x="393892" y="66007"/>
                </a:lnTo>
                <a:lnTo>
                  <a:pt x="390611" y="60888"/>
                </a:lnTo>
                <a:close/>
              </a:path>
              <a:path w="496569" h="172720">
                <a:moveTo>
                  <a:pt x="441798" y="44375"/>
                </a:moveTo>
                <a:lnTo>
                  <a:pt x="427002" y="44375"/>
                </a:lnTo>
                <a:lnTo>
                  <a:pt x="427002" y="172560"/>
                </a:lnTo>
                <a:lnTo>
                  <a:pt x="446227" y="172560"/>
                </a:lnTo>
                <a:lnTo>
                  <a:pt x="446227" y="80615"/>
                </a:lnTo>
                <a:lnTo>
                  <a:pt x="447610" y="72435"/>
                </a:lnTo>
                <a:lnTo>
                  <a:pt x="451559" y="66220"/>
                </a:lnTo>
                <a:lnTo>
                  <a:pt x="457774" y="62271"/>
                </a:lnTo>
                <a:lnTo>
                  <a:pt x="465954" y="60888"/>
                </a:lnTo>
                <a:lnTo>
                  <a:pt x="496026" y="60888"/>
                </a:lnTo>
                <a:lnTo>
                  <a:pt x="496026" y="54731"/>
                </a:lnTo>
                <a:lnTo>
                  <a:pt x="443525" y="54731"/>
                </a:lnTo>
                <a:lnTo>
                  <a:pt x="441798" y="44375"/>
                </a:lnTo>
                <a:close/>
              </a:path>
              <a:path w="496569" h="172720">
                <a:moveTo>
                  <a:pt x="496026" y="44375"/>
                </a:moveTo>
                <a:lnTo>
                  <a:pt x="470394" y="44375"/>
                </a:lnTo>
                <a:lnTo>
                  <a:pt x="462414" y="45057"/>
                </a:lnTo>
                <a:lnTo>
                  <a:pt x="455200" y="47056"/>
                </a:lnTo>
                <a:lnTo>
                  <a:pt x="448866" y="50303"/>
                </a:lnTo>
                <a:lnTo>
                  <a:pt x="443525" y="54731"/>
                </a:lnTo>
                <a:lnTo>
                  <a:pt x="496026" y="54731"/>
                </a:lnTo>
                <a:lnTo>
                  <a:pt x="496026" y="44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88632" y="6369248"/>
            <a:ext cx="998855" cy="231775"/>
          </a:xfrm>
          <a:custGeom>
            <a:avLst/>
            <a:gdLst/>
            <a:ahLst/>
            <a:cxnLst/>
            <a:rect l="l" t="t" r="r" b="b"/>
            <a:pathLst>
              <a:path w="998855" h="231775">
                <a:moveTo>
                  <a:pt x="19224" y="9863"/>
                </a:moveTo>
                <a:lnTo>
                  <a:pt x="0" y="9863"/>
                </a:lnTo>
                <a:lnTo>
                  <a:pt x="0" y="182423"/>
                </a:lnTo>
                <a:lnTo>
                  <a:pt x="20460" y="182423"/>
                </a:lnTo>
                <a:lnTo>
                  <a:pt x="20460" y="47087"/>
                </a:lnTo>
                <a:lnTo>
                  <a:pt x="43747" y="47087"/>
                </a:lnTo>
                <a:lnTo>
                  <a:pt x="19224" y="9863"/>
                </a:lnTo>
                <a:close/>
              </a:path>
              <a:path w="998855" h="231775">
                <a:moveTo>
                  <a:pt x="43747" y="47087"/>
                </a:moveTo>
                <a:lnTo>
                  <a:pt x="20460" y="47087"/>
                </a:lnTo>
                <a:lnTo>
                  <a:pt x="109452" y="182423"/>
                </a:lnTo>
                <a:lnTo>
                  <a:pt x="128676" y="182423"/>
                </a:lnTo>
                <a:lnTo>
                  <a:pt x="128676" y="144948"/>
                </a:lnTo>
                <a:lnTo>
                  <a:pt x="108216" y="144948"/>
                </a:lnTo>
                <a:lnTo>
                  <a:pt x="43747" y="47087"/>
                </a:lnTo>
                <a:close/>
              </a:path>
              <a:path w="998855" h="231775">
                <a:moveTo>
                  <a:pt x="128676" y="9863"/>
                </a:moveTo>
                <a:lnTo>
                  <a:pt x="108216" y="9863"/>
                </a:lnTo>
                <a:lnTo>
                  <a:pt x="108216" y="144948"/>
                </a:lnTo>
                <a:lnTo>
                  <a:pt x="128676" y="144948"/>
                </a:lnTo>
                <a:lnTo>
                  <a:pt x="128676" y="9863"/>
                </a:lnTo>
                <a:close/>
              </a:path>
              <a:path w="998855" h="231775">
                <a:moveTo>
                  <a:pt x="227155" y="54239"/>
                </a:moveTo>
                <a:lnTo>
                  <a:pt x="196842" y="54239"/>
                </a:lnTo>
                <a:lnTo>
                  <a:pt x="181843" y="56858"/>
                </a:lnTo>
                <a:lnTo>
                  <a:pt x="170246" y="64284"/>
                </a:lnTo>
                <a:lnTo>
                  <a:pt x="162763" y="75871"/>
                </a:lnTo>
                <a:lnTo>
                  <a:pt x="160196" y="90478"/>
                </a:lnTo>
                <a:lnTo>
                  <a:pt x="160154" y="145943"/>
                </a:lnTo>
                <a:lnTo>
                  <a:pt x="162763" y="160685"/>
                </a:lnTo>
                <a:lnTo>
                  <a:pt x="170246" y="172284"/>
                </a:lnTo>
                <a:lnTo>
                  <a:pt x="181843" y="179769"/>
                </a:lnTo>
                <a:lnTo>
                  <a:pt x="196842" y="182423"/>
                </a:lnTo>
                <a:lnTo>
                  <a:pt x="227155" y="182423"/>
                </a:lnTo>
                <a:lnTo>
                  <a:pt x="242255" y="179769"/>
                </a:lnTo>
                <a:lnTo>
                  <a:pt x="253841" y="172284"/>
                </a:lnTo>
                <a:lnTo>
                  <a:pt x="257922" y="165911"/>
                </a:lnTo>
                <a:lnTo>
                  <a:pt x="199051" y="165911"/>
                </a:lnTo>
                <a:lnTo>
                  <a:pt x="190877" y="164488"/>
                </a:lnTo>
                <a:lnTo>
                  <a:pt x="184665" y="160454"/>
                </a:lnTo>
                <a:lnTo>
                  <a:pt x="180717" y="154156"/>
                </a:lnTo>
                <a:lnTo>
                  <a:pt x="179334" y="145943"/>
                </a:lnTo>
                <a:lnTo>
                  <a:pt x="179334" y="90478"/>
                </a:lnTo>
                <a:lnTo>
                  <a:pt x="180717" y="82298"/>
                </a:lnTo>
                <a:lnTo>
                  <a:pt x="184665" y="76084"/>
                </a:lnTo>
                <a:lnTo>
                  <a:pt x="190877" y="72134"/>
                </a:lnTo>
                <a:lnTo>
                  <a:pt x="199051" y="70751"/>
                </a:lnTo>
                <a:lnTo>
                  <a:pt x="257986" y="70751"/>
                </a:lnTo>
                <a:lnTo>
                  <a:pt x="253841" y="64284"/>
                </a:lnTo>
                <a:lnTo>
                  <a:pt x="242255" y="56858"/>
                </a:lnTo>
                <a:lnTo>
                  <a:pt x="227155" y="54239"/>
                </a:lnTo>
                <a:close/>
              </a:path>
              <a:path w="998855" h="231775">
                <a:moveTo>
                  <a:pt x="257986" y="70751"/>
                </a:moveTo>
                <a:lnTo>
                  <a:pt x="224946" y="70751"/>
                </a:lnTo>
                <a:lnTo>
                  <a:pt x="233265" y="72134"/>
                </a:lnTo>
                <a:lnTo>
                  <a:pt x="239551" y="76084"/>
                </a:lnTo>
                <a:lnTo>
                  <a:pt x="243527" y="82298"/>
                </a:lnTo>
                <a:lnTo>
                  <a:pt x="244914" y="90478"/>
                </a:lnTo>
                <a:lnTo>
                  <a:pt x="244914" y="145943"/>
                </a:lnTo>
                <a:lnTo>
                  <a:pt x="243527" y="154156"/>
                </a:lnTo>
                <a:lnTo>
                  <a:pt x="239551" y="160454"/>
                </a:lnTo>
                <a:lnTo>
                  <a:pt x="233265" y="164488"/>
                </a:lnTo>
                <a:lnTo>
                  <a:pt x="224946" y="165911"/>
                </a:lnTo>
                <a:lnTo>
                  <a:pt x="257922" y="165911"/>
                </a:lnTo>
                <a:lnTo>
                  <a:pt x="261268" y="160685"/>
                </a:lnTo>
                <a:lnTo>
                  <a:pt x="263843" y="145943"/>
                </a:lnTo>
                <a:lnTo>
                  <a:pt x="263801" y="90478"/>
                </a:lnTo>
                <a:lnTo>
                  <a:pt x="261268" y="75871"/>
                </a:lnTo>
                <a:lnTo>
                  <a:pt x="257986" y="70751"/>
                </a:lnTo>
                <a:close/>
              </a:path>
              <a:path w="998855" h="231775">
                <a:moveTo>
                  <a:pt x="303498" y="54239"/>
                </a:moveTo>
                <a:lnTo>
                  <a:pt x="283038" y="54239"/>
                </a:lnTo>
                <a:lnTo>
                  <a:pt x="332094" y="182423"/>
                </a:lnTo>
                <a:lnTo>
                  <a:pt x="355025" y="182423"/>
                </a:lnTo>
                <a:lnTo>
                  <a:pt x="363232" y="160979"/>
                </a:lnTo>
                <a:lnTo>
                  <a:pt x="344178" y="160979"/>
                </a:lnTo>
                <a:lnTo>
                  <a:pt x="303498" y="54239"/>
                </a:lnTo>
                <a:close/>
              </a:path>
              <a:path w="998855" h="231775">
                <a:moveTo>
                  <a:pt x="404081" y="54239"/>
                </a:moveTo>
                <a:lnTo>
                  <a:pt x="384846" y="54239"/>
                </a:lnTo>
                <a:lnTo>
                  <a:pt x="344178" y="160979"/>
                </a:lnTo>
                <a:lnTo>
                  <a:pt x="363232" y="160979"/>
                </a:lnTo>
                <a:lnTo>
                  <a:pt x="404081" y="54239"/>
                </a:lnTo>
                <a:close/>
              </a:path>
              <a:path w="998855" h="231775">
                <a:moveTo>
                  <a:pt x="443620" y="54239"/>
                </a:moveTo>
                <a:lnTo>
                  <a:pt x="423159" y="54239"/>
                </a:lnTo>
                <a:lnTo>
                  <a:pt x="472215" y="182423"/>
                </a:lnTo>
                <a:lnTo>
                  <a:pt x="474676" y="182423"/>
                </a:lnTo>
                <a:lnTo>
                  <a:pt x="455692" y="231731"/>
                </a:lnTo>
                <a:lnTo>
                  <a:pt x="476153" y="231731"/>
                </a:lnTo>
                <a:lnTo>
                  <a:pt x="503182" y="161220"/>
                </a:lnTo>
                <a:lnTo>
                  <a:pt x="484288" y="161220"/>
                </a:lnTo>
                <a:lnTo>
                  <a:pt x="443620" y="54239"/>
                </a:lnTo>
                <a:close/>
              </a:path>
              <a:path w="998855" h="231775">
                <a:moveTo>
                  <a:pt x="544192" y="54239"/>
                </a:moveTo>
                <a:lnTo>
                  <a:pt x="524968" y="54239"/>
                </a:lnTo>
                <a:lnTo>
                  <a:pt x="484288" y="161220"/>
                </a:lnTo>
                <a:lnTo>
                  <a:pt x="503182" y="161220"/>
                </a:lnTo>
                <a:lnTo>
                  <a:pt x="544192" y="54239"/>
                </a:lnTo>
                <a:close/>
              </a:path>
              <a:path w="998855" h="231775">
                <a:moveTo>
                  <a:pt x="516088" y="0"/>
                </a:moveTo>
                <a:lnTo>
                  <a:pt x="495880" y="0"/>
                </a:lnTo>
                <a:lnTo>
                  <a:pt x="470980" y="39443"/>
                </a:lnTo>
                <a:lnTo>
                  <a:pt x="486508" y="39443"/>
                </a:lnTo>
                <a:lnTo>
                  <a:pt x="516088" y="0"/>
                </a:lnTo>
                <a:close/>
              </a:path>
              <a:path w="998855" h="231775">
                <a:moveTo>
                  <a:pt x="730061" y="9863"/>
                </a:moveTo>
                <a:lnTo>
                  <a:pt x="641812" y="9863"/>
                </a:lnTo>
                <a:lnTo>
                  <a:pt x="641812" y="182423"/>
                </a:lnTo>
                <a:lnTo>
                  <a:pt x="731297" y="182423"/>
                </a:lnTo>
                <a:lnTo>
                  <a:pt x="746290" y="179769"/>
                </a:lnTo>
                <a:lnTo>
                  <a:pt x="757889" y="172284"/>
                </a:lnTo>
                <a:lnTo>
                  <a:pt x="762799" y="164675"/>
                </a:lnTo>
                <a:lnTo>
                  <a:pt x="662273" y="164675"/>
                </a:lnTo>
                <a:lnTo>
                  <a:pt x="662273" y="104771"/>
                </a:lnTo>
                <a:lnTo>
                  <a:pt x="758591" y="104771"/>
                </a:lnTo>
                <a:lnTo>
                  <a:pt x="754816" y="100791"/>
                </a:lnTo>
                <a:lnTo>
                  <a:pt x="745589" y="95892"/>
                </a:lnTo>
                <a:lnTo>
                  <a:pt x="754314" y="90865"/>
                </a:lnTo>
                <a:lnTo>
                  <a:pt x="757749" y="87023"/>
                </a:lnTo>
                <a:lnTo>
                  <a:pt x="662273" y="87023"/>
                </a:lnTo>
                <a:lnTo>
                  <a:pt x="662273" y="27611"/>
                </a:lnTo>
                <a:lnTo>
                  <a:pt x="761629" y="27611"/>
                </a:lnTo>
                <a:lnTo>
                  <a:pt x="756653" y="19909"/>
                </a:lnTo>
                <a:lnTo>
                  <a:pt x="745055" y="12482"/>
                </a:lnTo>
                <a:lnTo>
                  <a:pt x="730061" y="9863"/>
                </a:lnTo>
                <a:close/>
              </a:path>
              <a:path w="998855" h="231775">
                <a:moveTo>
                  <a:pt x="758591" y="104771"/>
                </a:moveTo>
                <a:lnTo>
                  <a:pt x="727841" y="104771"/>
                </a:lnTo>
                <a:lnTo>
                  <a:pt x="736021" y="106158"/>
                </a:lnTo>
                <a:lnTo>
                  <a:pt x="742236" y="110134"/>
                </a:lnTo>
                <a:lnTo>
                  <a:pt x="746185" y="116420"/>
                </a:lnTo>
                <a:lnTo>
                  <a:pt x="747568" y="124739"/>
                </a:lnTo>
                <a:lnTo>
                  <a:pt x="747568" y="144707"/>
                </a:lnTo>
                <a:lnTo>
                  <a:pt x="746185" y="152925"/>
                </a:lnTo>
                <a:lnTo>
                  <a:pt x="742236" y="159222"/>
                </a:lnTo>
                <a:lnTo>
                  <a:pt x="736021" y="163254"/>
                </a:lnTo>
                <a:lnTo>
                  <a:pt x="727841" y="164675"/>
                </a:lnTo>
                <a:lnTo>
                  <a:pt x="762799" y="164675"/>
                </a:lnTo>
                <a:lnTo>
                  <a:pt x="765374" y="160685"/>
                </a:lnTo>
                <a:lnTo>
                  <a:pt x="768028" y="145691"/>
                </a:lnTo>
                <a:lnTo>
                  <a:pt x="768028" y="129671"/>
                </a:lnTo>
                <a:lnTo>
                  <a:pt x="766429" y="117980"/>
                </a:lnTo>
                <a:lnTo>
                  <a:pt x="761894" y="108254"/>
                </a:lnTo>
                <a:lnTo>
                  <a:pt x="758591" y="104771"/>
                </a:lnTo>
                <a:close/>
              </a:path>
              <a:path w="998855" h="231775">
                <a:moveTo>
                  <a:pt x="761629" y="27611"/>
                </a:moveTo>
                <a:lnTo>
                  <a:pt x="726616" y="27611"/>
                </a:lnTo>
                <a:lnTo>
                  <a:pt x="734790" y="28994"/>
                </a:lnTo>
                <a:lnTo>
                  <a:pt x="741002" y="32942"/>
                </a:lnTo>
                <a:lnTo>
                  <a:pt x="744950" y="39154"/>
                </a:lnTo>
                <a:lnTo>
                  <a:pt x="746209" y="46595"/>
                </a:lnTo>
                <a:lnTo>
                  <a:pt x="746333" y="67296"/>
                </a:lnTo>
                <a:lnTo>
                  <a:pt x="744950" y="75476"/>
                </a:lnTo>
                <a:lnTo>
                  <a:pt x="741002" y="81691"/>
                </a:lnTo>
                <a:lnTo>
                  <a:pt x="734790" y="85640"/>
                </a:lnTo>
                <a:lnTo>
                  <a:pt x="726616" y="87023"/>
                </a:lnTo>
                <a:lnTo>
                  <a:pt x="757749" y="87023"/>
                </a:lnTo>
                <a:lnTo>
                  <a:pt x="761001" y="83386"/>
                </a:lnTo>
                <a:lnTo>
                  <a:pt x="765284" y="73780"/>
                </a:lnTo>
                <a:lnTo>
                  <a:pt x="766793" y="62375"/>
                </a:lnTo>
                <a:lnTo>
                  <a:pt x="766793" y="46595"/>
                </a:lnTo>
                <a:lnTo>
                  <a:pt x="764138" y="31495"/>
                </a:lnTo>
                <a:lnTo>
                  <a:pt x="761629" y="27611"/>
                </a:lnTo>
                <a:close/>
              </a:path>
              <a:path w="998855" h="231775">
                <a:moveTo>
                  <a:pt x="862591" y="54239"/>
                </a:moveTo>
                <a:lnTo>
                  <a:pt x="832267" y="54239"/>
                </a:lnTo>
                <a:lnTo>
                  <a:pt x="817274" y="56858"/>
                </a:lnTo>
                <a:lnTo>
                  <a:pt x="805675" y="64284"/>
                </a:lnTo>
                <a:lnTo>
                  <a:pt x="798190" y="75871"/>
                </a:lnTo>
                <a:lnTo>
                  <a:pt x="795622" y="90478"/>
                </a:lnTo>
                <a:lnTo>
                  <a:pt x="795580" y="145943"/>
                </a:lnTo>
                <a:lnTo>
                  <a:pt x="798190" y="160685"/>
                </a:lnTo>
                <a:lnTo>
                  <a:pt x="805675" y="172284"/>
                </a:lnTo>
                <a:lnTo>
                  <a:pt x="817274" y="179769"/>
                </a:lnTo>
                <a:lnTo>
                  <a:pt x="832267" y="182423"/>
                </a:lnTo>
                <a:lnTo>
                  <a:pt x="862591" y="182423"/>
                </a:lnTo>
                <a:lnTo>
                  <a:pt x="877691" y="179769"/>
                </a:lnTo>
                <a:lnTo>
                  <a:pt x="889277" y="172284"/>
                </a:lnTo>
                <a:lnTo>
                  <a:pt x="893358" y="165911"/>
                </a:lnTo>
                <a:lnTo>
                  <a:pt x="834487" y="165911"/>
                </a:lnTo>
                <a:lnTo>
                  <a:pt x="826307" y="164488"/>
                </a:lnTo>
                <a:lnTo>
                  <a:pt x="820092" y="160454"/>
                </a:lnTo>
                <a:lnTo>
                  <a:pt x="816143" y="154156"/>
                </a:lnTo>
                <a:lnTo>
                  <a:pt x="814760" y="145943"/>
                </a:lnTo>
                <a:lnTo>
                  <a:pt x="814760" y="90478"/>
                </a:lnTo>
                <a:lnTo>
                  <a:pt x="816143" y="82298"/>
                </a:lnTo>
                <a:lnTo>
                  <a:pt x="820092" y="76084"/>
                </a:lnTo>
                <a:lnTo>
                  <a:pt x="826307" y="72134"/>
                </a:lnTo>
                <a:lnTo>
                  <a:pt x="834487" y="70751"/>
                </a:lnTo>
                <a:lnTo>
                  <a:pt x="893422" y="70751"/>
                </a:lnTo>
                <a:lnTo>
                  <a:pt x="889277" y="64284"/>
                </a:lnTo>
                <a:lnTo>
                  <a:pt x="877691" y="56858"/>
                </a:lnTo>
                <a:lnTo>
                  <a:pt x="862591" y="54239"/>
                </a:lnTo>
                <a:close/>
              </a:path>
              <a:path w="998855" h="231775">
                <a:moveTo>
                  <a:pt x="893422" y="70751"/>
                </a:moveTo>
                <a:lnTo>
                  <a:pt x="860371" y="70751"/>
                </a:lnTo>
                <a:lnTo>
                  <a:pt x="868690" y="72134"/>
                </a:lnTo>
                <a:lnTo>
                  <a:pt x="874977" y="76084"/>
                </a:lnTo>
                <a:lnTo>
                  <a:pt x="878952" y="82298"/>
                </a:lnTo>
                <a:lnTo>
                  <a:pt x="880339" y="90478"/>
                </a:lnTo>
                <a:lnTo>
                  <a:pt x="880339" y="145943"/>
                </a:lnTo>
                <a:lnTo>
                  <a:pt x="878952" y="154156"/>
                </a:lnTo>
                <a:lnTo>
                  <a:pt x="874977" y="160454"/>
                </a:lnTo>
                <a:lnTo>
                  <a:pt x="868690" y="164488"/>
                </a:lnTo>
                <a:lnTo>
                  <a:pt x="860371" y="165911"/>
                </a:lnTo>
                <a:lnTo>
                  <a:pt x="893358" y="165911"/>
                </a:lnTo>
                <a:lnTo>
                  <a:pt x="896704" y="160685"/>
                </a:lnTo>
                <a:lnTo>
                  <a:pt x="899279" y="145943"/>
                </a:lnTo>
                <a:lnTo>
                  <a:pt x="899238" y="90478"/>
                </a:lnTo>
                <a:lnTo>
                  <a:pt x="896704" y="75871"/>
                </a:lnTo>
                <a:lnTo>
                  <a:pt x="893422" y="70751"/>
                </a:lnTo>
                <a:close/>
              </a:path>
              <a:path w="998855" h="231775">
                <a:moveTo>
                  <a:pt x="944599" y="54239"/>
                </a:moveTo>
                <a:lnTo>
                  <a:pt x="929804" y="54239"/>
                </a:lnTo>
                <a:lnTo>
                  <a:pt x="929804" y="182423"/>
                </a:lnTo>
                <a:lnTo>
                  <a:pt x="949039" y="182423"/>
                </a:lnTo>
                <a:lnTo>
                  <a:pt x="949039" y="90478"/>
                </a:lnTo>
                <a:lnTo>
                  <a:pt x="950422" y="82298"/>
                </a:lnTo>
                <a:lnTo>
                  <a:pt x="954370" y="76084"/>
                </a:lnTo>
                <a:lnTo>
                  <a:pt x="960581" y="72134"/>
                </a:lnTo>
                <a:lnTo>
                  <a:pt x="968755" y="70751"/>
                </a:lnTo>
                <a:lnTo>
                  <a:pt x="998828" y="70751"/>
                </a:lnTo>
                <a:lnTo>
                  <a:pt x="998828" y="64584"/>
                </a:lnTo>
                <a:lnTo>
                  <a:pt x="946327" y="64584"/>
                </a:lnTo>
                <a:lnTo>
                  <a:pt x="944599" y="54239"/>
                </a:lnTo>
                <a:close/>
              </a:path>
              <a:path w="998855" h="231775">
                <a:moveTo>
                  <a:pt x="998828" y="54239"/>
                </a:moveTo>
                <a:lnTo>
                  <a:pt x="973195" y="54239"/>
                </a:lnTo>
                <a:lnTo>
                  <a:pt x="965220" y="54920"/>
                </a:lnTo>
                <a:lnTo>
                  <a:pt x="958006" y="56918"/>
                </a:lnTo>
                <a:lnTo>
                  <a:pt x="951669" y="60162"/>
                </a:lnTo>
                <a:lnTo>
                  <a:pt x="946327" y="64584"/>
                </a:lnTo>
                <a:lnTo>
                  <a:pt x="998828" y="64584"/>
                </a:lnTo>
                <a:lnTo>
                  <a:pt x="998828" y="54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6148156" y="3417732"/>
            <a:ext cx="586105" cy="4959350"/>
            <a:chOff x="16148156" y="3417732"/>
            <a:chExt cx="586105" cy="4959350"/>
          </a:xfrm>
        </p:grpSpPr>
        <p:sp>
          <p:nvSpPr>
            <p:cNvPr id="33" name="object 33"/>
            <p:cNvSpPr/>
            <p:nvPr/>
          </p:nvSpPr>
          <p:spPr>
            <a:xfrm>
              <a:off x="16389228" y="3680207"/>
              <a:ext cx="0" cy="4248785"/>
            </a:xfrm>
            <a:custGeom>
              <a:avLst/>
              <a:gdLst/>
              <a:ahLst/>
              <a:cxnLst/>
              <a:rect l="l" t="t" r="r" b="b"/>
              <a:pathLst>
                <a:path h="4248784">
                  <a:moveTo>
                    <a:pt x="0" y="0"/>
                  </a:moveTo>
                  <a:lnTo>
                    <a:pt x="0" y="4248739"/>
                  </a:lnTo>
                </a:path>
              </a:pathLst>
            </a:custGeom>
            <a:ln w="77851">
              <a:solidFill>
                <a:srgbClr val="009D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493023" y="3680207"/>
              <a:ext cx="0" cy="4248785"/>
            </a:xfrm>
            <a:custGeom>
              <a:avLst/>
              <a:gdLst/>
              <a:ahLst/>
              <a:cxnLst/>
              <a:rect l="l" t="t" r="r" b="b"/>
              <a:pathLst>
                <a:path h="4248784">
                  <a:moveTo>
                    <a:pt x="0" y="0"/>
                  </a:moveTo>
                  <a:lnTo>
                    <a:pt x="0" y="4248739"/>
                  </a:lnTo>
                </a:path>
              </a:pathLst>
            </a:custGeom>
            <a:ln w="77851">
              <a:solidFill>
                <a:srgbClr val="007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154319" y="3423894"/>
              <a:ext cx="574040" cy="574040"/>
            </a:xfrm>
            <a:custGeom>
              <a:avLst/>
              <a:gdLst/>
              <a:ahLst/>
              <a:cxnLst/>
              <a:rect l="l" t="t" r="r" b="b"/>
              <a:pathLst>
                <a:path w="574040" h="574039">
                  <a:moveTo>
                    <a:pt x="286808" y="0"/>
                  </a:moveTo>
                  <a:lnTo>
                    <a:pt x="240285" y="3753"/>
                  </a:lnTo>
                  <a:lnTo>
                    <a:pt x="196153" y="14621"/>
                  </a:lnTo>
                  <a:lnTo>
                    <a:pt x="155001" y="32012"/>
                  </a:lnTo>
                  <a:lnTo>
                    <a:pt x="117421" y="55336"/>
                  </a:lnTo>
                  <a:lnTo>
                    <a:pt x="84002" y="84002"/>
                  </a:lnTo>
                  <a:lnTo>
                    <a:pt x="55336" y="117421"/>
                  </a:lnTo>
                  <a:lnTo>
                    <a:pt x="32012" y="155001"/>
                  </a:lnTo>
                  <a:lnTo>
                    <a:pt x="14621" y="196153"/>
                  </a:lnTo>
                  <a:lnTo>
                    <a:pt x="3753" y="240285"/>
                  </a:lnTo>
                  <a:lnTo>
                    <a:pt x="0" y="286808"/>
                  </a:lnTo>
                  <a:lnTo>
                    <a:pt x="3753" y="333330"/>
                  </a:lnTo>
                  <a:lnTo>
                    <a:pt x="14621" y="377463"/>
                  </a:lnTo>
                  <a:lnTo>
                    <a:pt x="32012" y="418614"/>
                  </a:lnTo>
                  <a:lnTo>
                    <a:pt x="55336" y="456194"/>
                  </a:lnTo>
                  <a:lnTo>
                    <a:pt x="84002" y="489613"/>
                  </a:lnTo>
                  <a:lnTo>
                    <a:pt x="117421" y="518279"/>
                  </a:lnTo>
                  <a:lnTo>
                    <a:pt x="155001" y="541603"/>
                  </a:lnTo>
                  <a:lnTo>
                    <a:pt x="196153" y="558994"/>
                  </a:lnTo>
                  <a:lnTo>
                    <a:pt x="240285" y="569862"/>
                  </a:lnTo>
                  <a:lnTo>
                    <a:pt x="286808" y="573616"/>
                  </a:lnTo>
                  <a:lnTo>
                    <a:pt x="333330" y="569862"/>
                  </a:lnTo>
                  <a:lnTo>
                    <a:pt x="377463" y="558994"/>
                  </a:lnTo>
                  <a:lnTo>
                    <a:pt x="418614" y="541603"/>
                  </a:lnTo>
                  <a:lnTo>
                    <a:pt x="456194" y="518279"/>
                  </a:lnTo>
                  <a:lnTo>
                    <a:pt x="489613" y="489613"/>
                  </a:lnTo>
                  <a:lnTo>
                    <a:pt x="518279" y="456194"/>
                  </a:lnTo>
                  <a:lnTo>
                    <a:pt x="541603" y="418614"/>
                  </a:lnTo>
                  <a:lnTo>
                    <a:pt x="558994" y="377463"/>
                  </a:lnTo>
                  <a:lnTo>
                    <a:pt x="569862" y="333330"/>
                  </a:lnTo>
                  <a:lnTo>
                    <a:pt x="573616" y="286808"/>
                  </a:lnTo>
                  <a:lnTo>
                    <a:pt x="569862" y="240285"/>
                  </a:lnTo>
                  <a:lnTo>
                    <a:pt x="558994" y="196153"/>
                  </a:lnTo>
                  <a:lnTo>
                    <a:pt x="541603" y="155001"/>
                  </a:lnTo>
                  <a:lnTo>
                    <a:pt x="518279" y="117421"/>
                  </a:lnTo>
                  <a:lnTo>
                    <a:pt x="489613" y="84002"/>
                  </a:lnTo>
                  <a:lnTo>
                    <a:pt x="456194" y="55336"/>
                  </a:lnTo>
                  <a:lnTo>
                    <a:pt x="418614" y="32012"/>
                  </a:lnTo>
                  <a:lnTo>
                    <a:pt x="377463" y="14621"/>
                  </a:lnTo>
                  <a:lnTo>
                    <a:pt x="333330" y="3753"/>
                  </a:lnTo>
                  <a:lnTo>
                    <a:pt x="286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54319" y="3423894"/>
              <a:ext cx="574040" cy="574040"/>
            </a:xfrm>
            <a:custGeom>
              <a:avLst/>
              <a:gdLst/>
              <a:ahLst/>
              <a:cxnLst/>
              <a:rect l="l" t="t" r="r" b="b"/>
              <a:pathLst>
                <a:path w="574040" h="574039">
                  <a:moveTo>
                    <a:pt x="286808" y="573616"/>
                  </a:moveTo>
                  <a:lnTo>
                    <a:pt x="333330" y="569862"/>
                  </a:lnTo>
                  <a:lnTo>
                    <a:pt x="377463" y="558994"/>
                  </a:lnTo>
                  <a:lnTo>
                    <a:pt x="418614" y="541603"/>
                  </a:lnTo>
                  <a:lnTo>
                    <a:pt x="456194" y="518279"/>
                  </a:lnTo>
                  <a:lnTo>
                    <a:pt x="489613" y="489613"/>
                  </a:lnTo>
                  <a:lnTo>
                    <a:pt x="518279" y="456194"/>
                  </a:lnTo>
                  <a:lnTo>
                    <a:pt x="541603" y="418614"/>
                  </a:lnTo>
                  <a:lnTo>
                    <a:pt x="558994" y="377463"/>
                  </a:lnTo>
                  <a:lnTo>
                    <a:pt x="569862" y="333330"/>
                  </a:lnTo>
                  <a:lnTo>
                    <a:pt x="573616" y="286808"/>
                  </a:lnTo>
                  <a:lnTo>
                    <a:pt x="569862" y="240285"/>
                  </a:lnTo>
                  <a:lnTo>
                    <a:pt x="558994" y="196153"/>
                  </a:lnTo>
                  <a:lnTo>
                    <a:pt x="541603" y="155001"/>
                  </a:lnTo>
                  <a:lnTo>
                    <a:pt x="518279" y="117421"/>
                  </a:lnTo>
                  <a:lnTo>
                    <a:pt x="489613" y="84002"/>
                  </a:lnTo>
                  <a:lnTo>
                    <a:pt x="456194" y="55336"/>
                  </a:lnTo>
                  <a:lnTo>
                    <a:pt x="418614" y="32012"/>
                  </a:lnTo>
                  <a:lnTo>
                    <a:pt x="377463" y="14621"/>
                  </a:lnTo>
                  <a:lnTo>
                    <a:pt x="333330" y="3753"/>
                  </a:lnTo>
                  <a:lnTo>
                    <a:pt x="286808" y="0"/>
                  </a:lnTo>
                  <a:lnTo>
                    <a:pt x="240285" y="3753"/>
                  </a:lnTo>
                  <a:lnTo>
                    <a:pt x="196153" y="14621"/>
                  </a:lnTo>
                  <a:lnTo>
                    <a:pt x="155001" y="32012"/>
                  </a:lnTo>
                  <a:lnTo>
                    <a:pt x="117421" y="55336"/>
                  </a:lnTo>
                  <a:lnTo>
                    <a:pt x="84002" y="84002"/>
                  </a:lnTo>
                  <a:lnTo>
                    <a:pt x="55336" y="117421"/>
                  </a:lnTo>
                  <a:lnTo>
                    <a:pt x="32012" y="155001"/>
                  </a:lnTo>
                  <a:lnTo>
                    <a:pt x="14621" y="196153"/>
                  </a:lnTo>
                  <a:lnTo>
                    <a:pt x="3753" y="240285"/>
                  </a:lnTo>
                  <a:lnTo>
                    <a:pt x="0" y="286808"/>
                  </a:lnTo>
                  <a:lnTo>
                    <a:pt x="3753" y="333330"/>
                  </a:lnTo>
                  <a:lnTo>
                    <a:pt x="14621" y="377463"/>
                  </a:lnTo>
                  <a:lnTo>
                    <a:pt x="32012" y="418614"/>
                  </a:lnTo>
                  <a:lnTo>
                    <a:pt x="55336" y="456194"/>
                  </a:lnTo>
                  <a:lnTo>
                    <a:pt x="84002" y="489613"/>
                  </a:lnTo>
                  <a:lnTo>
                    <a:pt x="117421" y="518279"/>
                  </a:lnTo>
                  <a:lnTo>
                    <a:pt x="155001" y="541603"/>
                  </a:lnTo>
                  <a:lnTo>
                    <a:pt x="196153" y="558994"/>
                  </a:lnTo>
                  <a:lnTo>
                    <a:pt x="240285" y="569862"/>
                  </a:lnTo>
                  <a:lnTo>
                    <a:pt x="286808" y="573616"/>
                  </a:lnTo>
                  <a:close/>
                </a:path>
              </a:pathLst>
            </a:custGeom>
            <a:ln w="12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154319" y="7796931"/>
              <a:ext cx="574040" cy="574040"/>
            </a:xfrm>
            <a:custGeom>
              <a:avLst/>
              <a:gdLst/>
              <a:ahLst/>
              <a:cxnLst/>
              <a:rect l="l" t="t" r="r" b="b"/>
              <a:pathLst>
                <a:path w="574040" h="574040">
                  <a:moveTo>
                    <a:pt x="286808" y="0"/>
                  </a:moveTo>
                  <a:lnTo>
                    <a:pt x="240285" y="3753"/>
                  </a:lnTo>
                  <a:lnTo>
                    <a:pt x="196153" y="14621"/>
                  </a:lnTo>
                  <a:lnTo>
                    <a:pt x="155001" y="32012"/>
                  </a:lnTo>
                  <a:lnTo>
                    <a:pt x="117421" y="55336"/>
                  </a:lnTo>
                  <a:lnTo>
                    <a:pt x="84002" y="84002"/>
                  </a:lnTo>
                  <a:lnTo>
                    <a:pt x="55336" y="117421"/>
                  </a:lnTo>
                  <a:lnTo>
                    <a:pt x="32012" y="155001"/>
                  </a:lnTo>
                  <a:lnTo>
                    <a:pt x="14621" y="196153"/>
                  </a:lnTo>
                  <a:lnTo>
                    <a:pt x="3753" y="240285"/>
                  </a:lnTo>
                  <a:lnTo>
                    <a:pt x="0" y="286808"/>
                  </a:lnTo>
                  <a:lnTo>
                    <a:pt x="3753" y="333330"/>
                  </a:lnTo>
                  <a:lnTo>
                    <a:pt x="14621" y="377463"/>
                  </a:lnTo>
                  <a:lnTo>
                    <a:pt x="32012" y="418614"/>
                  </a:lnTo>
                  <a:lnTo>
                    <a:pt x="55336" y="456194"/>
                  </a:lnTo>
                  <a:lnTo>
                    <a:pt x="84002" y="489613"/>
                  </a:lnTo>
                  <a:lnTo>
                    <a:pt x="117421" y="518279"/>
                  </a:lnTo>
                  <a:lnTo>
                    <a:pt x="155001" y="541603"/>
                  </a:lnTo>
                  <a:lnTo>
                    <a:pt x="196153" y="558994"/>
                  </a:lnTo>
                  <a:lnTo>
                    <a:pt x="240285" y="569862"/>
                  </a:lnTo>
                  <a:lnTo>
                    <a:pt x="286808" y="573616"/>
                  </a:lnTo>
                  <a:lnTo>
                    <a:pt x="333330" y="569862"/>
                  </a:lnTo>
                  <a:lnTo>
                    <a:pt x="377463" y="558994"/>
                  </a:lnTo>
                  <a:lnTo>
                    <a:pt x="418614" y="541603"/>
                  </a:lnTo>
                  <a:lnTo>
                    <a:pt x="456194" y="518279"/>
                  </a:lnTo>
                  <a:lnTo>
                    <a:pt x="489613" y="489613"/>
                  </a:lnTo>
                  <a:lnTo>
                    <a:pt x="518279" y="456194"/>
                  </a:lnTo>
                  <a:lnTo>
                    <a:pt x="541603" y="418614"/>
                  </a:lnTo>
                  <a:lnTo>
                    <a:pt x="558994" y="377463"/>
                  </a:lnTo>
                  <a:lnTo>
                    <a:pt x="569862" y="333330"/>
                  </a:lnTo>
                  <a:lnTo>
                    <a:pt x="573616" y="286808"/>
                  </a:lnTo>
                  <a:lnTo>
                    <a:pt x="569862" y="240285"/>
                  </a:lnTo>
                  <a:lnTo>
                    <a:pt x="558994" y="196153"/>
                  </a:lnTo>
                  <a:lnTo>
                    <a:pt x="541603" y="155001"/>
                  </a:lnTo>
                  <a:lnTo>
                    <a:pt x="518279" y="117421"/>
                  </a:lnTo>
                  <a:lnTo>
                    <a:pt x="489613" y="84002"/>
                  </a:lnTo>
                  <a:lnTo>
                    <a:pt x="456194" y="55336"/>
                  </a:lnTo>
                  <a:lnTo>
                    <a:pt x="418614" y="32012"/>
                  </a:lnTo>
                  <a:lnTo>
                    <a:pt x="377463" y="14621"/>
                  </a:lnTo>
                  <a:lnTo>
                    <a:pt x="333330" y="3753"/>
                  </a:lnTo>
                  <a:lnTo>
                    <a:pt x="286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154319" y="7796931"/>
              <a:ext cx="574040" cy="574040"/>
            </a:xfrm>
            <a:custGeom>
              <a:avLst/>
              <a:gdLst/>
              <a:ahLst/>
              <a:cxnLst/>
              <a:rect l="l" t="t" r="r" b="b"/>
              <a:pathLst>
                <a:path w="574040" h="574040">
                  <a:moveTo>
                    <a:pt x="286808" y="573616"/>
                  </a:moveTo>
                  <a:lnTo>
                    <a:pt x="333330" y="569862"/>
                  </a:lnTo>
                  <a:lnTo>
                    <a:pt x="377463" y="558994"/>
                  </a:lnTo>
                  <a:lnTo>
                    <a:pt x="418614" y="541603"/>
                  </a:lnTo>
                  <a:lnTo>
                    <a:pt x="456194" y="518279"/>
                  </a:lnTo>
                  <a:lnTo>
                    <a:pt x="489613" y="489613"/>
                  </a:lnTo>
                  <a:lnTo>
                    <a:pt x="518279" y="456194"/>
                  </a:lnTo>
                  <a:lnTo>
                    <a:pt x="541603" y="418614"/>
                  </a:lnTo>
                  <a:lnTo>
                    <a:pt x="558994" y="377463"/>
                  </a:lnTo>
                  <a:lnTo>
                    <a:pt x="569862" y="333330"/>
                  </a:lnTo>
                  <a:lnTo>
                    <a:pt x="573616" y="286808"/>
                  </a:lnTo>
                  <a:lnTo>
                    <a:pt x="569862" y="240285"/>
                  </a:lnTo>
                  <a:lnTo>
                    <a:pt x="558994" y="196153"/>
                  </a:lnTo>
                  <a:lnTo>
                    <a:pt x="541603" y="155001"/>
                  </a:lnTo>
                  <a:lnTo>
                    <a:pt x="518279" y="117421"/>
                  </a:lnTo>
                  <a:lnTo>
                    <a:pt x="489613" y="84002"/>
                  </a:lnTo>
                  <a:lnTo>
                    <a:pt x="456194" y="55336"/>
                  </a:lnTo>
                  <a:lnTo>
                    <a:pt x="418614" y="32012"/>
                  </a:lnTo>
                  <a:lnTo>
                    <a:pt x="377463" y="14621"/>
                  </a:lnTo>
                  <a:lnTo>
                    <a:pt x="333330" y="3753"/>
                  </a:lnTo>
                  <a:lnTo>
                    <a:pt x="286808" y="0"/>
                  </a:lnTo>
                  <a:lnTo>
                    <a:pt x="240285" y="3753"/>
                  </a:lnTo>
                  <a:lnTo>
                    <a:pt x="196153" y="14621"/>
                  </a:lnTo>
                  <a:lnTo>
                    <a:pt x="155001" y="32012"/>
                  </a:lnTo>
                  <a:lnTo>
                    <a:pt x="117421" y="55336"/>
                  </a:lnTo>
                  <a:lnTo>
                    <a:pt x="84002" y="84002"/>
                  </a:lnTo>
                  <a:lnTo>
                    <a:pt x="55336" y="117421"/>
                  </a:lnTo>
                  <a:lnTo>
                    <a:pt x="32012" y="155001"/>
                  </a:lnTo>
                  <a:lnTo>
                    <a:pt x="14621" y="196153"/>
                  </a:lnTo>
                  <a:lnTo>
                    <a:pt x="3753" y="240285"/>
                  </a:lnTo>
                  <a:lnTo>
                    <a:pt x="0" y="286808"/>
                  </a:lnTo>
                  <a:lnTo>
                    <a:pt x="3753" y="333330"/>
                  </a:lnTo>
                  <a:lnTo>
                    <a:pt x="14621" y="377463"/>
                  </a:lnTo>
                  <a:lnTo>
                    <a:pt x="32012" y="418614"/>
                  </a:lnTo>
                  <a:lnTo>
                    <a:pt x="55336" y="456194"/>
                  </a:lnTo>
                  <a:lnTo>
                    <a:pt x="84002" y="489613"/>
                  </a:lnTo>
                  <a:lnTo>
                    <a:pt x="117421" y="518279"/>
                  </a:lnTo>
                  <a:lnTo>
                    <a:pt x="155001" y="541603"/>
                  </a:lnTo>
                  <a:lnTo>
                    <a:pt x="196153" y="558994"/>
                  </a:lnTo>
                  <a:lnTo>
                    <a:pt x="240285" y="569862"/>
                  </a:lnTo>
                  <a:lnTo>
                    <a:pt x="286808" y="573616"/>
                  </a:lnTo>
                  <a:close/>
                </a:path>
              </a:pathLst>
            </a:custGeom>
            <a:ln w="12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277153" y="6340661"/>
              <a:ext cx="328295" cy="328295"/>
            </a:xfrm>
            <a:custGeom>
              <a:avLst/>
              <a:gdLst/>
              <a:ahLst/>
              <a:cxnLst/>
              <a:rect l="l" t="t" r="r" b="b"/>
              <a:pathLst>
                <a:path w="328294" h="328295">
                  <a:moveTo>
                    <a:pt x="163974" y="0"/>
                  </a:moveTo>
                  <a:lnTo>
                    <a:pt x="120382" y="5857"/>
                  </a:lnTo>
                  <a:lnTo>
                    <a:pt x="81212" y="22389"/>
                  </a:lnTo>
                  <a:lnTo>
                    <a:pt x="48026" y="48029"/>
                  </a:lnTo>
                  <a:lnTo>
                    <a:pt x="22386" y="81216"/>
                  </a:lnTo>
                  <a:lnTo>
                    <a:pt x="5857" y="120386"/>
                  </a:lnTo>
                  <a:lnTo>
                    <a:pt x="0" y="163974"/>
                  </a:lnTo>
                  <a:lnTo>
                    <a:pt x="5857" y="207565"/>
                  </a:lnTo>
                  <a:lnTo>
                    <a:pt x="22386" y="246735"/>
                  </a:lnTo>
                  <a:lnTo>
                    <a:pt x="48026" y="279922"/>
                  </a:lnTo>
                  <a:lnTo>
                    <a:pt x="81212" y="305561"/>
                  </a:lnTo>
                  <a:lnTo>
                    <a:pt x="120382" y="322090"/>
                  </a:lnTo>
                  <a:lnTo>
                    <a:pt x="163974" y="327948"/>
                  </a:lnTo>
                  <a:lnTo>
                    <a:pt x="207565" y="322090"/>
                  </a:lnTo>
                  <a:lnTo>
                    <a:pt x="246735" y="305561"/>
                  </a:lnTo>
                  <a:lnTo>
                    <a:pt x="279922" y="279922"/>
                  </a:lnTo>
                  <a:lnTo>
                    <a:pt x="305561" y="246735"/>
                  </a:lnTo>
                  <a:lnTo>
                    <a:pt x="322090" y="207565"/>
                  </a:lnTo>
                  <a:lnTo>
                    <a:pt x="327948" y="163974"/>
                  </a:lnTo>
                  <a:lnTo>
                    <a:pt x="322090" y="120386"/>
                  </a:lnTo>
                  <a:lnTo>
                    <a:pt x="305561" y="81216"/>
                  </a:lnTo>
                  <a:lnTo>
                    <a:pt x="279922" y="48029"/>
                  </a:lnTo>
                  <a:lnTo>
                    <a:pt x="246735" y="22389"/>
                  </a:lnTo>
                  <a:lnTo>
                    <a:pt x="207565" y="5857"/>
                  </a:lnTo>
                  <a:lnTo>
                    <a:pt x="163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277153" y="6340661"/>
              <a:ext cx="328295" cy="328295"/>
            </a:xfrm>
            <a:custGeom>
              <a:avLst/>
              <a:gdLst/>
              <a:ahLst/>
              <a:cxnLst/>
              <a:rect l="l" t="t" r="r" b="b"/>
              <a:pathLst>
                <a:path w="328294" h="328295">
                  <a:moveTo>
                    <a:pt x="163974" y="327948"/>
                  </a:moveTo>
                  <a:lnTo>
                    <a:pt x="207565" y="322090"/>
                  </a:lnTo>
                  <a:lnTo>
                    <a:pt x="246735" y="305561"/>
                  </a:lnTo>
                  <a:lnTo>
                    <a:pt x="279922" y="279922"/>
                  </a:lnTo>
                  <a:lnTo>
                    <a:pt x="305561" y="246735"/>
                  </a:lnTo>
                  <a:lnTo>
                    <a:pt x="322090" y="207565"/>
                  </a:lnTo>
                  <a:lnTo>
                    <a:pt x="327948" y="163974"/>
                  </a:lnTo>
                  <a:lnTo>
                    <a:pt x="322090" y="120386"/>
                  </a:lnTo>
                  <a:lnTo>
                    <a:pt x="305561" y="81216"/>
                  </a:lnTo>
                  <a:lnTo>
                    <a:pt x="279922" y="48029"/>
                  </a:lnTo>
                  <a:lnTo>
                    <a:pt x="246735" y="22389"/>
                  </a:lnTo>
                  <a:lnTo>
                    <a:pt x="207565" y="5857"/>
                  </a:lnTo>
                  <a:lnTo>
                    <a:pt x="163974" y="0"/>
                  </a:lnTo>
                  <a:lnTo>
                    <a:pt x="120382" y="5857"/>
                  </a:lnTo>
                  <a:lnTo>
                    <a:pt x="81212" y="22389"/>
                  </a:lnTo>
                  <a:lnTo>
                    <a:pt x="48026" y="48029"/>
                  </a:lnTo>
                  <a:lnTo>
                    <a:pt x="22386" y="81216"/>
                  </a:lnTo>
                  <a:lnTo>
                    <a:pt x="5857" y="120386"/>
                  </a:lnTo>
                  <a:lnTo>
                    <a:pt x="0" y="163974"/>
                  </a:lnTo>
                  <a:lnTo>
                    <a:pt x="5857" y="207565"/>
                  </a:lnTo>
                  <a:lnTo>
                    <a:pt x="22386" y="246735"/>
                  </a:lnTo>
                  <a:lnTo>
                    <a:pt x="48026" y="279922"/>
                  </a:lnTo>
                  <a:lnTo>
                    <a:pt x="81212" y="305561"/>
                  </a:lnTo>
                  <a:lnTo>
                    <a:pt x="120382" y="322090"/>
                  </a:lnTo>
                  <a:lnTo>
                    <a:pt x="163974" y="327948"/>
                  </a:lnTo>
                  <a:close/>
                </a:path>
              </a:pathLst>
            </a:custGeom>
            <a:ln w="12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277153" y="5302271"/>
              <a:ext cx="328295" cy="328295"/>
            </a:xfrm>
            <a:custGeom>
              <a:avLst/>
              <a:gdLst/>
              <a:ahLst/>
              <a:cxnLst/>
              <a:rect l="l" t="t" r="r" b="b"/>
              <a:pathLst>
                <a:path w="328294" h="328295">
                  <a:moveTo>
                    <a:pt x="163974" y="0"/>
                  </a:moveTo>
                  <a:lnTo>
                    <a:pt x="120382" y="5857"/>
                  </a:lnTo>
                  <a:lnTo>
                    <a:pt x="81212" y="22389"/>
                  </a:lnTo>
                  <a:lnTo>
                    <a:pt x="48026" y="48029"/>
                  </a:lnTo>
                  <a:lnTo>
                    <a:pt x="22386" y="81216"/>
                  </a:lnTo>
                  <a:lnTo>
                    <a:pt x="5857" y="120386"/>
                  </a:lnTo>
                  <a:lnTo>
                    <a:pt x="0" y="163974"/>
                  </a:lnTo>
                  <a:lnTo>
                    <a:pt x="5857" y="207565"/>
                  </a:lnTo>
                  <a:lnTo>
                    <a:pt x="22386" y="246735"/>
                  </a:lnTo>
                  <a:lnTo>
                    <a:pt x="48026" y="279922"/>
                  </a:lnTo>
                  <a:lnTo>
                    <a:pt x="81212" y="305561"/>
                  </a:lnTo>
                  <a:lnTo>
                    <a:pt x="120382" y="322090"/>
                  </a:lnTo>
                  <a:lnTo>
                    <a:pt x="163974" y="327948"/>
                  </a:lnTo>
                  <a:lnTo>
                    <a:pt x="207565" y="322090"/>
                  </a:lnTo>
                  <a:lnTo>
                    <a:pt x="246735" y="305561"/>
                  </a:lnTo>
                  <a:lnTo>
                    <a:pt x="279922" y="279922"/>
                  </a:lnTo>
                  <a:lnTo>
                    <a:pt x="305561" y="246735"/>
                  </a:lnTo>
                  <a:lnTo>
                    <a:pt x="322090" y="207565"/>
                  </a:lnTo>
                  <a:lnTo>
                    <a:pt x="327948" y="163974"/>
                  </a:lnTo>
                  <a:lnTo>
                    <a:pt x="322090" y="120386"/>
                  </a:lnTo>
                  <a:lnTo>
                    <a:pt x="305561" y="81216"/>
                  </a:lnTo>
                  <a:lnTo>
                    <a:pt x="279922" y="48029"/>
                  </a:lnTo>
                  <a:lnTo>
                    <a:pt x="246735" y="22389"/>
                  </a:lnTo>
                  <a:lnTo>
                    <a:pt x="207565" y="5857"/>
                  </a:lnTo>
                  <a:lnTo>
                    <a:pt x="163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277153" y="5302271"/>
              <a:ext cx="328295" cy="328295"/>
            </a:xfrm>
            <a:custGeom>
              <a:avLst/>
              <a:gdLst/>
              <a:ahLst/>
              <a:cxnLst/>
              <a:rect l="l" t="t" r="r" b="b"/>
              <a:pathLst>
                <a:path w="328294" h="328295">
                  <a:moveTo>
                    <a:pt x="163974" y="327948"/>
                  </a:moveTo>
                  <a:lnTo>
                    <a:pt x="207565" y="322090"/>
                  </a:lnTo>
                  <a:lnTo>
                    <a:pt x="246735" y="305561"/>
                  </a:lnTo>
                  <a:lnTo>
                    <a:pt x="279922" y="279922"/>
                  </a:lnTo>
                  <a:lnTo>
                    <a:pt x="305561" y="246735"/>
                  </a:lnTo>
                  <a:lnTo>
                    <a:pt x="322090" y="207565"/>
                  </a:lnTo>
                  <a:lnTo>
                    <a:pt x="327948" y="163974"/>
                  </a:lnTo>
                  <a:lnTo>
                    <a:pt x="322090" y="120386"/>
                  </a:lnTo>
                  <a:lnTo>
                    <a:pt x="305561" y="81216"/>
                  </a:lnTo>
                  <a:lnTo>
                    <a:pt x="279922" y="48029"/>
                  </a:lnTo>
                  <a:lnTo>
                    <a:pt x="246735" y="22389"/>
                  </a:lnTo>
                  <a:lnTo>
                    <a:pt x="207565" y="5857"/>
                  </a:lnTo>
                  <a:lnTo>
                    <a:pt x="163974" y="0"/>
                  </a:lnTo>
                  <a:lnTo>
                    <a:pt x="120382" y="5857"/>
                  </a:lnTo>
                  <a:lnTo>
                    <a:pt x="81212" y="22389"/>
                  </a:lnTo>
                  <a:lnTo>
                    <a:pt x="48026" y="48029"/>
                  </a:lnTo>
                  <a:lnTo>
                    <a:pt x="22386" y="81216"/>
                  </a:lnTo>
                  <a:lnTo>
                    <a:pt x="5857" y="120386"/>
                  </a:lnTo>
                  <a:lnTo>
                    <a:pt x="0" y="163974"/>
                  </a:lnTo>
                  <a:lnTo>
                    <a:pt x="5857" y="207565"/>
                  </a:lnTo>
                  <a:lnTo>
                    <a:pt x="22386" y="246735"/>
                  </a:lnTo>
                  <a:lnTo>
                    <a:pt x="48026" y="279922"/>
                  </a:lnTo>
                  <a:lnTo>
                    <a:pt x="81212" y="305561"/>
                  </a:lnTo>
                  <a:lnTo>
                    <a:pt x="120382" y="322090"/>
                  </a:lnTo>
                  <a:lnTo>
                    <a:pt x="163974" y="327948"/>
                  </a:lnTo>
                  <a:close/>
                </a:path>
              </a:pathLst>
            </a:custGeom>
            <a:ln w="12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">
            <a:extLst>
              <a:ext uri="{FF2B5EF4-FFF2-40B4-BE49-F238E27FC236}">
                <a16:creationId xmlns:a16="http://schemas.microsoft.com/office/drawing/2014/main" id="{853A519C-B0C0-2947-A3DE-0B2907F03EE9}"/>
              </a:ext>
            </a:extLst>
          </p:cNvPr>
          <p:cNvSpPr/>
          <p:nvPr/>
        </p:nvSpPr>
        <p:spPr>
          <a:xfrm>
            <a:off x="4562" y="4673"/>
            <a:ext cx="3826510" cy="11308715"/>
          </a:xfrm>
          <a:custGeom>
            <a:avLst/>
            <a:gdLst/>
            <a:ahLst/>
            <a:cxnLst/>
            <a:rect l="l" t="t" r="r" b="b"/>
            <a:pathLst>
              <a:path w="3826510" h="11308715">
                <a:moveTo>
                  <a:pt x="3596898" y="0"/>
                </a:moveTo>
                <a:lnTo>
                  <a:pt x="0" y="0"/>
                </a:lnTo>
                <a:lnTo>
                  <a:pt x="0" y="11308556"/>
                </a:lnTo>
                <a:lnTo>
                  <a:pt x="3789410" y="11308556"/>
                </a:lnTo>
                <a:lnTo>
                  <a:pt x="3824440" y="11259457"/>
                </a:lnTo>
                <a:lnTo>
                  <a:pt x="3499445" y="10804738"/>
                </a:lnTo>
                <a:lnTo>
                  <a:pt x="3824356" y="10350165"/>
                </a:lnTo>
                <a:lnTo>
                  <a:pt x="3499403" y="9895624"/>
                </a:lnTo>
                <a:lnTo>
                  <a:pt x="3824314" y="9441659"/>
                </a:lnTo>
                <a:lnTo>
                  <a:pt x="3731197" y="9311265"/>
                </a:lnTo>
                <a:lnTo>
                  <a:pt x="3501612" y="8986039"/>
                </a:lnTo>
                <a:lnTo>
                  <a:pt x="3826482" y="8530692"/>
                </a:lnTo>
                <a:lnTo>
                  <a:pt x="3501486" y="8075972"/>
                </a:lnTo>
                <a:lnTo>
                  <a:pt x="3826398" y="7621400"/>
                </a:lnTo>
                <a:lnTo>
                  <a:pt x="3501445" y="7166869"/>
                </a:lnTo>
                <a:lnTo>
                  <a:pt x="3826356" y="6712894"/>
                </a:lnTo>
                <a:lnTo>
                  <a:pt x="3501486" y="6258509"/>
                </a:lnTo>
                <a:lnTo>
                  <a:pt x="3826398" y="5804021"/>
                </a:lnTo>
                <a:lnTo>
                  <a:pt x="3501445" y="5349783"/>
                </a:lnTo>
                <a:lnTo>
                  <a:pt x="3826356" y="4895661"/>
                </a:lnTo>
                <a:lnTo>
                  <a:pt x="3482241" y="4428869"/>
                </a:lnTo>
                <a:lnTo>
                  <a:pt x="3826471" y="3969815"/>
                </a:lnTo>
                <a:lnTo>
                  <a:pt x="3482115" y="3511441"/>
                </a:lnTo>
                <a:lnTo>
                  <a:pt x="3826388" y="3053173"/>
                </a:lnTo>
                <a:lnTo>
                  <a:pt x="3482073" y="2594935"/>
                </a:lnTo>
                <a:lnTo>
                  <a:pt x="3826346" y="2137263"/>
                </a:lnTo>
                <a:lnTo>
                  <a:pt x="3482115" y="1679183"/>
                </a:lnTo>
                <a:lnTo>
                  <a:pt x="3826388" y="1221029"/>
                </a:lnTo>
                <a:lnTo>
                  <a:pt x="3482073" y="763054"/>
                </a:lnTo>
                <a:lnTo>
                  <a:pt x="3826346" y="305277"/>
                </a:lnTo>
                <a:lnTo>
                  <a:pt x="3596898" y="0"/>
                </a:lnTo>
                <a:close/>
              </a:path>
            </a:pathLst>
          </a:custGeom>
          <a:solidFill>
            <a:srgbClr val="565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9">
            <a:extLst>
              <a:ext uri="{FF2B5EF4-FFF2-40B4-BE49-F238E27FC236}">
                <a16:creationId xmlns:a16="http://schemas.microsoft.com/office/drawing/2014/main" id="{51E5D045-4214-D64B-87D4-83403AB9FBC2}"/>
              </a:ext>
            </a:extLst>
          </p:cNvPr>
          <p:cNvGrpSpPr/>
          <p:nvPr/>
        </p:nvGrpSpPr>
        <p:grpSpPr>
          <a:xfrm>
            <a:off x="384361" y="1051761"/>
            <a:ext cx="2717165" cy="9570720"/>
            <a:chOff x="379799" y="1047088"/>
            <a:chExt cx="2717165" cy="9570720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E5B74FCF-5D55-A245-AB74-A6E34993DCE9}"/>
                </a:ext>
              </a:extLst>
            </p:cNvPr>
            <p:cNvSpPr/>
            <p:nvPr/>
          </p:nvSpPr>
          <p:spPr>
            <a:xfrm>
              <a:off x="379793" y="9938962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848A5CA8-E5EA-2D45-9E3D-C74C508EC54B}"/>
                </a:ext>
              </a:extLst>
            </p:cNvPr>
            <p:cNvSpPr/>
            <p:nvPr/>
          </p:nvSpPr>
          <p:spPr>
            <a:xfrm>
              <a:off x="1284537" y="10039923"/>
              <a:ext cx="135200" cy="1235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7BF5ADD4-1A8E-4241-B242-D7ECC51866F0}"/>
                </a:ext>
              </a:extLst>
            </p:cNvPr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65F3883C-524C-8A40-A2FE-DF4CAABC8649}"/>
                </a:ext>
              </a:extLst>
            </p:cNvPr>
            <p:cNvSpPr/>
            <p:nvPr/>
          </p:nvSpPr>
          <p:spPr>
            <a:xfrm>
              <a:off x="1514933" y="10071058"/>
              <a:ext cx="79788" cy="9237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4">
              <a:extLst>
                <a:ext uri="{FF2B5EF4-FFF2-40B4-BE49-F238E27FC236}">
                  <a16:creationId xmlns:a16="http://schemas.microsoft.com/office/drawing/2014/main" id="{BDD3A71D-52EE-4940-8BB1-8D79B7C4E5F4}"/>
                </a:ext>
              </a:extLst>
            </p:cNvPr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5">
              <a:extLst>
                <a:ext uri="{FF2B5EF4-FFF2-40B4-BE49-F238E27FC236}">
                  <a16:creationId xmlns:a16="http://schemas.microsoft.com/office/drawing/2014/main" id="{67D13FC8-D417-1342-8FFE-F523219C31A1}"/>
                </a:ext>
              </a:extLst>
            </p:cNvPr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93CF6C6E-708D-504D-A1FF-55F94FA554AF}"/>
                </a:ext>
              </a:extLst>
            </p:cNvPr>
            <p:cNvSpPr/>
            <p:nvPr/>
          </p:nvSpPr>
          <p:spPr>
            <a:xfrm>
              <a:off x="1835726" y="10071064"/>
              <a:ext cx="82091" cy="9448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7">
              <a:extLst>
                <a:ext uri="{FF2B5EF4-FFF2-40B4-BE49-F238E27FC236}">
                  <a16:creationId xmlns:a16="http://schemas.microsoft.com/office/drawing/2014/main" id="{3769D309-F80A-064C-BE39-72D44A6AA47F}"/>
                </a:ext>
              </a:extLst>
            </p:cNvPr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">
              <a:extLst>
                <a:ext uri="{FF2B5EF4-FFF2-40B4-BE49-F238E27FC236}">
                  <a16:creationId xmlns:a16="http://schemas.microsoft.com/office/drawing/2014/main" id="{899F283C-DA74-4447-A1ED-7CA5306C4517}"/>
                </a:ext>
              </a:extLst>
            </p:cNvPr>
            <p:cNvSpPr/>
            <p:nvPr/>
          </p:nvSpPr>
          <p:spPr>
            <a:xfrm>
              <a:off x="2423511" y="10030729"/>
              <a:ext cx="85850" cy="13482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9">
              <a:extLst>
                <a:ext uri="{FF2B5EF4-FFF2-40B4-BE49-F238E27FC236}">
                  <a16:creationId xmlns:a16="http://schemas.microsoft.com/office/drawing/2014/main" id="{887CA85C-10D3-B74C-A3B3-161FD0EDDD5B}"/>
                </a:ext>
              </a:extLst>
            </p:cNvPr>
            <p:cNvSpPr/>
            <p:nvPr/>
          </p:nvSpPr>
          <p:spPr>
            <a:xfrm>
              <a:off x="2535170" y="10071063"/>
              <a:ext cx="91840" cy="9448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A9089D74-B872-9D49-8A56-BD1A6CBC072C}"/>
                </a:ext>
              </a:extLst>
            </p:cNvPr>
            <p:cNvSpPr/>
            <p:nvPr/>
          </p:nvSpPr>
          <p:spPr>
            <a:xfrm>
              <a:off x="2652843" y="10071058"/>
              <a:ext cx="85819" cy="12953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1">
              <a:extLst>
                <a:ext uri="{FF2B5EF4-FFF2-40B4-BE49-F238E27FC236}">
                  <a16:creationId xmlns:a16="http://schemas.microsoft.com/office/drawing/2014/main" id="{6E5136F7-2E7C-CE46-8B8A-1E9678D113D4}"/>
                </a:ext>
              </a:extLst>
            </p:cNvPr>
            <p:cNvSpPr/>
            <p:nvPr/>
          </p:nvSpPr>
          <p:spPr>
            <a:xfrm>
              <a:off x="2768910" y="10071058"/>
              <a:ext cx="327510" cy="13166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2">
              <a:extLst>
                <a:ext uri="{FF2B5EF4-FFF2-40B4-BE49-F238E27FC236}">
                  <a16:creationId xmlns:a16="http://schemas.microsoft.com/office/drawing/2014/main" id="{EF9BE408-07AA-AD48-A3FC-EA6CB7413447}"/>
                </a:ext>
              </a:extLst>
            </p:cNvPr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3">
              <a:extLst>
                <a:ext uri="{FF2B5EF4-FFF2-40B4-BE49-F238E27FC236}">
                  <a16:creationId xmlns:a16="http://schemas.microsoft.com/office/drawing/2014/main" id="{1F0E8876-F67C-A349-BA25-7AA01ED93B37}"/>
                </a:ext>
              </a:extLst>
            </p:cNvPr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A3449AE3-7977-C841-89EF-F325167B521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9" y="8367720"/>
            <a:ext cx="2002064" cy="753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B388B-5885-456A-8489-91D2C738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380" y="1051761"/>
            <a:ext cx="11813553" cy="1577355"/>
          </a:xfrm>
        </p:spPr>
        <p:txBody>
          <a:bodyPr/>
          <a:lstStyle/>
          <a:p>
            <a:r>
              <a:rPr lang="cs-CZ" dirty="0">
                <a:latin typeface="Purista Medium"/>
              </a:rPr>
              <a:t>Fáze 1a pilotního provozu</a:t>
            </a:r>
            <a:br>
              <a:rPr lang="cs-CZ" dirty="0">
                <a:latin typeface="Purista Medium"/>
              </a:rPr>
            </a:br>
            <a:r>
              <a:rPr lang="cs-CZ" sz="4000" dirty="0">
                <a:latin typeface="Purista Medium"/>
              </a:rPr>
              <a:t>od 14.6. 2020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82E840-0A13-4599-A8CF-677C276D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6380" y="3874182"/>
            <a:ext cx="13023520" cy="498598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Papírové jízdní doklady </a:t>
            </a:r>
            <a:r>
              <a:rPr lang="cs-CZ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OneTicket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Purista Medium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Výdej na pokladnách dopravců a ve vlacích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Platba v hotovosti nebo kartou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Rekonstruktor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 reálného využití dokladu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Vyúčtování pro jednotlivé dopravce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Uplatnění práva a vrácení JD na výdejně s osobní obsluhou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object 9">
            <a:extLst>
              <a:ext uri="{FF2B5EF4-FFF2-40B4-BE49-F238E27FC236}">
                <a16:creationId xmlns:a16="http://schemas.microsoft.com/office/drawing/2014/main" id="{B97D4B25-1377-498A-B040-DA0F81A9DF46}"/>
              </a:ext>
            </a:extLst>
          </p:cNvPr>
          <p:cNvGrpSpPr/>
          <p:nvPr/>
        </p:nvGrpSpPr>
        <p:grpSpPr>
          <a:xfrm>
            <a:off x="384361" y="1051761"/>
            <a:ext cx="2717165" cy="9570720"/>
            <a:chOff x="379799" y="1047088"/>
            <a:chExt cx="2717165" cy="9570720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5DFE1F22-30ED-444F-B047-0FF43A3C5104}"/>
                </a:ext>
              </a:extLst>
            </p:cNvPr>
            <p:cNvSpPr/>
            <p:nvPr/>
          </p:nvSpPr>
          <p:spPr>
            <a:xfrm>
              <a:off x="379793" y="9938962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414D4D78-2001-47AA-9E4D-DF0E6A4CE172}"/>
                </a:ext>
              </a:extLst>
            </p:cNvPr>
            <p:cNvSpPr/>
            <p:nvPr/>
          </p:nvSpPr>
          <p:spPr>
            <a:xfrm>
              <a:off x="1284537" y="10039923"/>
              <a:ext cx="135200" cy="1235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F510F703-FD00-45FF-92EB-0F49C0244E25}"/>
                </a:ext>
              </a:extLst>
            </p:cNvPr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94DDAAB2-1772-4392-9C62-FB2EB92C98A8}"/>
                </a:ext>
              </a:extLst>
            </p:cNvPr>
            <p:cNvSpPr/>
            <p:nvPr/>
          </p:nvSpPr>
          <p:spPr>
            <a:xfrm>
              <a:off x="1514933" y="10071058"/>
              <a:ext cx="79788" cy="9237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9F3EB955-7AC1-4B90-97AF-4A92C21CE150}"/>
                </a:ext>
              </a:extLst>
            </p:cNvPr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C12762F8-01F2-4C6A-A1EA-A1B878D8027B}"/>
                </a:ext>
              </a:extLst>
            </p:cNvPr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03FBFDAF-E38D-4085-A412-E3A0B6519682}"/>
                </a:ext>
              </a:extLst>
            </p:cNvPr>
            <p:cNvSpPr/>
            <p:nvPr/>
          </p:nvSpPr>
          <p:spPr>
            <a:xfrm>
              <a:off x="1835726" y="10071064"/>
              <a:ext cx="82091" cy="9448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32A44C1C-C481-4C6E-A74E-C97B468C3D65}"/>
                </a:ext>
              </a:extLst>
            </p:cNvPr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>
              <a:extLst>
                <a:ext uri="{FF2B5EF4-FFF2-40B4-BE49-F238E27FC236}">
                  <a16:creationId xmlns:a16="http://schemas.microsoft.com/office/drawing/2014/main" id="{C58516F1-8EF6-4E53-B2DC-CD8BB4E77D73}"/>
                </a:ext>
              </a:extLst>
            </p:cNvPr>
            <p:cNvSpPr/>
            <p:nvPr/>
          </p:nvSpPr>
          <p:spPr>
            <a:xfrm>
              <a:off x="2423511" y="10030729"/>
              <a:ext cx="85850" cy="134823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E9078FDA-27E7-4D2C-9B74-5A7C8663BCDD}"/>
                </a:ext>
              </a:extLst>
            </p:cNvPr>
            <p:cNvSpPr/>
            <p:nvPr/>
          </p:nvSpPr>
          <p:spPr>
            <a:xfrm>
              <a:off x="2535170" y="10071063"/>
              <a:ext cx="91840" cy="9448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F30D0670-5064-422C-8527-B21A6EC5DFF3}"/>
                </a:ext>
              </a:extLst>
            </p:cNvPr>
            <p:cNvSpPr/>
            <p:nvPr/>
          </p:nvSpPr>
          <p:spPr>
            <a:xfrm>
              <a:off x="2652843" y="10071058"/>
              <a:ext cx="85819" cy="129535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6CE1B335-9948-4CBA-B4D5-6B35EA54AD35}"/>
                </a:ext>
              </a:extLst>
            </p:cNvPr>
            <p:cNvSpPr/>
            <p:nvPr/>
          </p:nvSpPr>
          <p:spPr>
            <a:xfrm>
              <a:off x="2768910" y="10071058"/>
              <a:ext cx="327510" cy="13166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BBCF8F23-EF6C-4026-991F-F348A6499413}"/>
                </a:ext>
              </a:extLst>
            </p:cNvPr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B961617E-D3E5-4DE5-81EE-4634DE2DABF2}"/>
                </a:ext>
              </a:extLst>
            </p:cNvPr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Picture 67">
            <a:extLst>
              <a:ext uri="{FF2B5EF4-FFF2-40B4-BE49-F238E27FC236}">
                <a16:creationId xmlns:a16="http://schemas.microsoft.com/office/drawing/2014/main" id="{EE7EFC95-D477-43DA-875B-ECB9D5F3F6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9" y="8367720"/>
            <a:ext cx="2002064" cy="7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3826510" cy="11308715"/>
            <a:chOff x="0" y="635"/>
            <a:chExt cx="382651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635"/>
              <a:ext cx="3826510" cy="11308715"/>
            </a:xfrm>
            <a:custGeom>
              <a:avLst/>
              <a:gdLst/>
              <a:ahLst/>
              <a:cxnLst/>
              <a:rect l="l" t="t" r="r" b="b"/>
              <a:pathLst>
                <a:path w="3826510" h="11308715">
                  <a:moveTo>
                    <a:pt x="3596898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3789410" y="11308556"/>
                  </a:lnTo>
                  <a:lnTo>
                    <a:pt x="3824440" y="11259457"/>
                  </a:lnTo>
                  <a:lnTo>
                    <a:pt x="3499445" y="10804738"/>
                  </a:lnTo>
                  <a:lnTo>
                    <a:pt x="3824356" y="10350165"/>
                  </a:lnTo>
                  <a:lnTo>
                    <a:pt x="3499403" y="9895624"/>
                  </a:lnTo>
                  <a:lnTo>
                    <a:pt x="3824314" y="9441659"/>
                  </a:lnTo>
                  <a:lnTo>
                    <a:pt x="3731197" y="9311265"/>
                  </a:lnTo>
                  <a:lnTo>
                    <a:pt x="3501612" y="8986039"/>
                  </a:lnTo>
                  <a:lnTo>
                    <a:pt x="3826482" y="8530692"/>
                  </a:lnTo>
                  <a:lnTo>
                    <a:pt x="3501486" y="8075972"/>
                  </a:lnTo>
                  <a:lnTo>
                    <a:pt x="3826398" y="7621400"/>
                  </a:lnTo>
                  <a:lnTo>
                    <a:pt x="3501445" y="7166869"/>
                  </a:lnTo>
                  <a:lnTo>
                    <a:pt x="3826356" y="6712894"/>
                  </a:lnTo>
                  <a:lnTo>
                    <a:pt x="3501486" y="6258509"/>
                  </a:lnTo>
                  <a:lnTo>
                    <a:pt x="3826398" y="5804021"/>
                  </a:lnTo>
                  <a:lnTo>
                    <a:pt x="3501445" y="5349783"/>
                  </a:lnTo>
                  <a:lnTo>
                    <a:pt x="3826356" y="4895661"/>
                  </a:lnTo>
                  <a:lnTo>
                    <a:pt x="3482241" y="4428869"/>
                  </a:lnTo>
                  <a:lnTo>
                    <a:pt x="3826471" y="3969815"/>
                  </a:lnTo>
                  <a:lnTo>
                    <a:pt x="3482115" y="3511441"/>
                  </a:lnTo>
                  <a:lnTo>
                    <a:pt x="3826388" y="3053173"/>
                  </a:lnTo>
                  <a:lnTo>
                    <a:pt x="3482073" y="2594935"/>
                  </a:lnTo>
                  <a:lnTo>
                    <a:pt x="3826346" y="2137263"/>
                  </a:lnTo>
                  <a:lnTo>
                    <a:pt x="3482115" y="1679183"/>
                  </a:lnTo>
                  <a:lnTo>
                    <a:pt x="3826388" y="1221029"/>
                  </a:lnTo>
                  <a:lnTo>
                    <a:pt x="3482073" y="763054"/>
                  </a:lnTo>
                  <a:lnTo>
                    <a:pt x="3826346" y="305277"/>
                  </a:lnTo>
                  <a:lnTo>
                    <a:pt x="3596898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005779" y="8661847"/>
              <a:ext cx="317469" cy="27231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1908" y="8552833"/>
              <a:ext cx="445770" cy="380365"/>
            </a:xfrm>
            <a:custGeom>
              <a:avLst/>
              <a:gdLst/>
              <a:ahLst/>
              <a:cxnLst/>
              <a:rect l="l" t="t" r="r" b="b"/>
              <a:pathLst>
                <a:path w="445769" h="380365">
                  <a:moveTo>
                    <a:pt x="445198" y="222592"/>
                  </a:moveTo>
                  <a:lnTo>
                    <a:pt x="441121" y="180073"/>
                  </a:lnTo>
                  <a:lnTo>
                    <a:pt x="428891" y="138823"/>
                  </a:lnTo>
                  <a:lnTo>
                    <a:pt x="408520" y="100114"/>
                  </a:lnTo>
                  <a:lnTo>
                    <a:pt x="379996" y="65201"/>
                  </a:lnTo>
                  <a:lnTo>
                    <a:pt x="345084" y="36677"/>
                  </a:lnTo>
                  <a:lnTo>
                    <a:pt x="306362" y="16294"/>
                  </a:lnTo>
                  <a:lnTo>
                    <a:pt x="265112" y="4076"/>
                  </a:lnTo>
                  <a:lnTo>
                    <a:pt x="222605" y="0"/>
                  </a:lnTo>
                  <a:lnTo>
                    <a:pt x="180086" y="4076"/>
                  </a:lnTo>
                  <a:lnTo>
                    <a:pt x="138836" y="16294"/>
                  </a:lnTo>
                  <a:lnTo>
                    <a:pt x="100114" y="36677"/>
                  </a:lnTo>
                  <a:lnTo>
                    <a:pt x="65189" y="65201"/>
                  </a:lnTo>
                  <a:lnTo>
                    <a:pt x="36677" y="100114"/>
                  </a:lnTo>
                  <a:lnTo>
                    <a:pt x="16294" y="138836"/>
                  </a:lnTo>
                  <a:lnTo>
                    <a:pt x="4076" y="180073"/>
                  </a:lnTo>
                  <a:lnTo>
                    <a:pt x="0" y="222592"/>
                  </a:lnTo>
                  <a:lnTo>
                    <a:pt x="4076" y="265112"/>
                  </a:lnTo>
                  <a:lnTo>
                    <a:pt x="16294" y="306362"/>
                  </a:lnTo>
                  <a:lnTo>
                    <a:pt x="36677" y="345071"/>
                  </a:lnTo>
                  <a:lnTo>
                    <a:pt x="65189" y="379996"/>
                  </a:lnTo>
                  <a:lnTo>
                    <a:pt x="97040" y="348157"/>
                  </a:lnTo>
                  <a:lnTo>
                    <a:pt x="68135" y="310286"/>
                  </a:lnTo>
                  <a:lnTo>
                    <a:pt x="50800" y="267639"/>
                  </a:lnTo>
                  <a:lnTo>
                    <a:pt x="45021" y="222592"/>
                  </a:lnTo>
                  <a:lnTo>
                    <a:pt x="50800" y="177546"/>
                  </a:lnTo>
                  <a:lnTo>
                    <a:pt x="68135" y="134899"/>
                  </a:lnTo>
                  <a:lnTo>
                    <a:pt x="97040" y="97028"/>
                  </a:lnTo>
                  <a:lnTo>
                    <a:pt x="134899" y="68135"/>
                  </a:lnTo>
                  <a:lnTo>
                    <a:pt x="177558" y="50800"/>
                  </a:lnTo>
                  <a:lnTo>
                    <a:pt x="222605" y="45021"/>
                  </a:lnTo>
                  <a:lnTo>
                    <a:pt x="267652" y="50800"/>
                  </a:lnTo>
                  <a:lnTo>
                    <a:pt x="310299" y="68135"/>
                  </a:lnTo>
                  <a:lnTo>
                    <a:pt x="348157" y="97028"/>
                  </a:lnTo>
                  <a:lnTo>
                    <a:pt x="377050" y="134899"/>
                  </a:lnTo>
                  <a:lnTo>
                    <a:pt x="394398" y="177546"/>
                  </a:lnTo>
                  <a:lnTo>
                    <a:pt x="400177" y="222592"/>
                  </a:lnTo>
                  <a:lnTo>
                    <a:pt x="394398" y="267639"/>
                  </a:lnTo>
                  <a:lnTo>
                    <a:pt x="377050" y="310286"/>
                  </a:lnTo>
                  <a:lnTo>
                    <a:pt x="348157" y="348157"/>
                  </a:lnTo>
                  <a:lnTo>
                    <a:pt x="379996" y="379996"/>
                  </a:lnTo>
                  <a:lnTo>
                    <a:pt x="408520" y="345084"/>
                  </a:lnTo>
                  <a:lnTo>
                    <a:pt x="428891" y="306362"/>
                  </a:lnTo>
                  <a:lnTo>
                    <a:pt x="441121" y="265112"/>
                  </a:lnTo>
                  <a:lnTo>
                    <a:pt x="445198" y="222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4864" y="8675776"/>
              <a:ext cx="170116" cy="19929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38841" y="8512316"/>
            <a:ext cx="110299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95" dirty="0">
                <a:solidFill>
                  <a:srgbClr val="FFFFFF"/>
                </a:solidFill>
                <a:latin typeface="Gotham-Medium"/>
                <a:cs typeface="Gotham-Medium"/>
              </a:rPr>
              <a:t>c</a:t>
            </a:r>
            <a:r>
              <a:rPr sz="2700" spc="-45" dirty="0">
                <a:solidFill>
                  <a:srgbClr val="FFFFFF"/>
                </a:solidFill>
                <a:latin typeface="Gotham-Medium"/>
                <a:cs typeface="Gotham-Medium"/>
              </a:rPr>
              <a:t>endis</a:t>
            </a:r>
            <a:endParaRPr sz="2700" dirty="0">
              <a:latin typeface="Gotham-Medium"/>
              <a:cs typeface="Gotham-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799" y="9938955"/>
            <a:ext cx="1962785" cy="678815"/>
            <a:chOff x="379799" y="9938955"/>
            <a:chExt cx="1962785" cy="678815"/>
          </a:xfrm>
        </p:grpSpPr>
        <p:sp>
          <p:nvSpPr>
            <p:cNvPr id="9" name="object 9"/>
            <p:cNvSpPr/>
            <p:nvPr/>
          </p:nvSpPr>
          <p:spPr>
            <a:xfrm>
              <a:off x="379793" y="9938963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4537" y="10039924"/>
              <a:ext cx="135200" cy="12350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4933" y="10071059"/>
              <a:ext cx="79788" cy="9237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35726" y="10071065"/>
              <a:ext cx="82091" cy="9448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423511" y="10030728"/>
            <a:ext cx="673100" cy="172085"/>
            <a:chOff x="2423511" y="10030728"/>
            <a:chExt cx="673100" cy="172085"/>
          </a:xfrm>
        </p:grpSpPr>
        <p:sp>
          <p:nvSpPr>
            <p:cNvPr id="18" name="object 18"/>
            <p:cNvSpPr/>
            <p:nvPr/>
          </p:nvSpPr>
          <p:spPr>
            <a:xfrm>
              <a:off x="2535170" y="10071062"/>
              <a:ext cx="91840" cy="94489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3511" y="10030728"/>
              <a:ext cx="85850" cy="13482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2843" y="10071058"/>
              <a:ext cx="85819" cy="12953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8910" y="10071058"/>
              <a:ext cx="327510" cy="131663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86418" y="1047088"/>
            <a:ext cx="2103755" cy="899160"/>
            <a:chOff x="686418" y="1047088"/>
            <a:chExt cx="2103755" cy="899160"/>
          </a:xfrm>
        </p:grpSpPr>
        <p:sp>
          <p:nvSpPr>
            <p:cNvPr id="23" name="object 23"/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24848" y="9856117"/>
            <a:ext cx="1420114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7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GW</a:t>
            </a:r>
            <a:r>
              <a:rPr sz="2100" spc="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 </a:t>
            </a:r>
            <a:r>
              <a:rPr sz="2100" spc="-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Train</a:t>
            </a:r>
            <a:r>
              <a:rPr sz="2100" spc="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 </a:t>
            </a:r>
            <a:r>
              <a:rPr sz="2100" spc="-60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Regio</a:t>
            </a:r>
            <a:r>
              <a:rPr sz="2100" spc="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 </a:t>
            </a:r>
            <a:r>
              <a:rPr sz="2100" spc="-4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a.s.</a:t>
            </a:r>
            <a:r>
              <a:rPr sz="2100" spc="55" dirty="0">
                <a:solidFill>
                  <a:srgbClr val="EB5C2E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2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České</a:t>
            </a:r>
            <a:r>
              <a:rPr sz="2100" spc="5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30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dráhy,</a:t>
            </a:r>
            <a:r>
              <a:rPr sz="2100" spc="5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4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a.s.</a:t>
            </a:r>
            <a:r>
              <a:rPr sz="2100" spc="55" dirty="0">
                <a:solidFill>
                  <a:srgbClr val="0070BA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13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ARRIVA</a:t>
            </a:r>
            <a:r>
              <a:rPr sz="2100" spc="5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1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vlaky,</a:t>
            </a:r>
            <a:r>
              <a:rPr sz="2100" spc="5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7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s.r.o.</a:t>
            </a:r>
            <a:r>
              <a:rPr sz="2100" spc="5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10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RegioJet</a:t>
            </a:r>
            <a:r>
              <a:rPr sz="2100" spc="5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14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ÚK</a:t>
            </a:r>
            <a:r>
              <a:rPr sz="2100" spc="5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4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a.s.</a:t>
            </a:r>
            <a:r>
              <a:rPr sz="2100" spc="5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6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Die</a:t>
            </a:r>
            <a:r>
              <a:rPr sz="2100" spc="5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Länderbahn</a:t>
            </a:r>
            <a:r>
              <a:rPr sz="2100" spc="5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7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CZ,</a:t>
            </a:r>
            <a:r>
              <a:rPr sz="2100" spc="5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7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s.r.o.</a:t>
            </a:r>
            <a:r>
              <a:rPr sz="2100" spc="6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55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lang="cs-CZ" sz="2100" spc="-10" dirty="0">
                <a:solidFill>
                  <a:srgbClr val="E5007D"/>
                </a:solidFill>
                <a:latin typeface="Purista Medium" pitchFamily="2" charset="0"/>
                <a:cs typeface="Arial"/>
              </a:rPr>
              <a:t>Bez validace</a:t>
            </a:r>
            <a:endParaRPr sz="2100" dirty="0">
              <a:latin typeface="Purista Medium" pitchFamily="2" charset="0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32496" y="2317432"/>
            <a:ext cx="5364521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3600" b="1" spc="-75" dirty="0">
                <a:solidFill>
                  <a:srgbClr val="565220"/>
                </a:solidFill>
                <a:cs typeface="Arial"/>
              </a:rPr>
              <a:t>Validace jízdních dokladů (ks)</a:t>
            </a:r>
            <a:endParaRPr sz="3600" b="1" spc="-75" dirty="0">
              <a:solidFill>
                <a:srgbClr val="565220"/>
              </a:solidFill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78698" y="2307748"/>
            <a:ext cx="4985374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7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Prodej </a:t>
            </a:r>
            <a:r>
              <a:rPr sz="3600" b="1" spc="-75" dirty="0" err="1">
                <a:solidFill>
                  <a:srgbClr val="565220"/>
                </a:solidFill>
                <a:latin typeface="Purista Medium" pitchFamily="2" charset="0"/>
                <a:cs typeface="Arial"/>
              </a:rPr>
              <a:t>jízdních</a:t>
            </a:r>
            <a:r>
              <a:rPr sz="3600" b="1" spc="-7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 </a:t>
            </a:r>
            <a:r>
              <a:rPr sz="3600" b="1" spc="-75" dirty="0" err="1">
                <a:solidFill>
                  <a:srgbClr val="565220"/>
                </a:solidFill>
                <a:latin typeface="Purista Medium" pitchFamily="2" charset="0"/>
                <a:cs typeface="Arial"/>
              </a:rPr>
              <a:t>dokladů</a:t>
            </a:r>
            <a:r>
              <a:rPr lang="cs-CZ" sz="3600" b="1" spc="-7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 (ks)</a:t>
            </a:r>
            <a:endParaRPr sz="3600" b="1" spc="-75" dirty="0">
              <a:solidFill>
                <a:srgbClr val="565220"/>
              </a:solidFill>
              <a:latin typeface="Purista Medium" pitchFamily="2" charset="0"/>
              <a:cs typeface="Arial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BD5B6B48-E4FD-7A46-95E7-9AC382FBD8D4}"/>
              </a:ext>
            </a:extLst>
          </p:cNvPr>
          <p:cNvSpPr txBox="1">
            <a:spLocks/>
          </p:cNvSpPr>
          <p:nvPr/>
        </p:nvSpPr>
        <p:spPr>
          <a:xfrm>
            <a:off x="3853424" y="1009523"/>
            <a:ext cx="14683958" cy="9759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8625">
              <a:spcBef>
                <a:spcPts val="110"/>
              </a:spcBef>
            </a:pPr>
            <a:r>
              <a:rPr lang="cs-CZ" sz="6250" kern="0" spc="10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Data ze systému k 16. 9. 2020, 15:00</a:t>
            </a:r>
            <a:endParaRPr lang="cs-CZ" sz="4800" kern="0" spc="-5" dirty="0">
              <a:solidFill>
                <a:sysClr val="windowText" lastClr="000000"/>
              </a:solidFill>
              <a:latin typeface="Purista Medium" pitchFamily="2" charset="0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56DDA489-4CA0-764A-90F2-2AF96676C3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40073" y="3111565"/>
            <a:ext cx="7949366" cy="588035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3526431-6D2E-CE4A-A9D2-8A298A75F0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1369" y="3611613"/>
            <a:ext cx="6960032" cy="5510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3826510" cy="11308715"/>
            <a:chOff x="0" y="635"/>
            <a:chExt cx="382651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635"/>
              <a:ext cx="3826510" cy="11308715"/>
            </a:xfrm>
            <a:custGeom>
              <a:avLst/>
              <a:gdLst/>
              <a:ahLst/>
              <a:cxnLst/>
              <a:rect l="l" t="t" r="r" b="b"/>
              <a:pathLst>
                <a:path w="3826510" h="11308715">
                  <a:moveTo>
                    <a:pt x="3596898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3789410" y="11308556"/>
                  </a:lnTo>
                  <a:lnTo>
                    <a:pt x="3824440" y="11259457"/>
                  </a:lnTo>
                  <a:lnTo>
                    <a:pt x="3499445" y="10804738"/>
                  </a:lnTo>
                  <a:lnTo>
                    <a:pt x="3824356" y="10350165"/>
                  </a:lnTo>
                  <a:lnTo>
                    <a:pt x="3499403" y="9895624"/>
                  </a:lnTo>
                  <a:lnTo>
                    <a:pt x="3824314" y="9441659"/>
                  </a:lnTo>
                  <a:lnTo>
                    <a:pt x="3731197" y="9311265"/>
                  </a:lnTo>
                  <a:lnTo>
                    <a:pt x="3501612" y="8986039"/>
                  </a:lnTo>
                  <a:lnTo>
                    <a:pt x="3826482" y="8530692"/>
                  </a:lnTo>
                  <a:lnTo>
                    <a:pt x="3501486" y="8075972"/>
                  </a:lnTo>
                  <a:lnTo>
                    <a:pt x="3826398" y="7621400"/>
                  </a:lnTo>
                  <a:lnTo>
                    <a:pt x="3501445" y="7166869"/>
                  </a:lnTo>
                  <a:lnTo>
                    <a:pt x="3826356" y="6712894"/>
                  </a:lnTo>
                  <a:lnTo>
                    <a:pt x="3501486" y="6258509"/>
                  </a:lnTo>
                  <a:lnTo>
                    <a:pt x="3826398" y="5804021"/>
                  </a:lnTo>
                  <a:lnTo>
                    <a:pt x="3501445" y="5349783"/>
                  </a:lnTo>
                  <a:lnTo>
                    <a:pt x="3826356" y="4895661"/>
                  </a:lnTo>
                  <a:lnTo>
                    <a:pt x="3482241" y="4428869"/>
                  </a:lnTo>
                  <a:lnTo>
                    <a:pt x="3826471" y="3969815"/>
                  </a:lnTo>
                  <a:lnTo>
                    <a:pt x="3482115" y="3511441"/>
                  </a:lnTo>
                  <a:lnTo>
                    <a:pt x="3826388" y="3053173"/>
                  </a:lnTo>
                  <a:lnTo>
                    <a:pt x="3482073" y="2594935"/>
                  </a:lnTo>
                  <a:lnTo>
                    <a:pt x="3826346" y="2137263"/>
                  </a:lnTo>
                  <a:lnTo>
                    <a:pt x="3482115" y="1679183"/>
                  </a:lnTo>
                  <a:lnTo>
                    <a:pt x="3826388" y="1221029"/>
                  </a:lnTo>
                  <a:lnTo>
                    <a:pt x="3482073" y="763054"/>
                  </a:lnTo>
                  <a:lnTo>
                    <a:pt x="3826346" y="305277"/>
                  </a:lnTo>
                  <a:lnTo>
                    <a:pt x="3596898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005779" y="8661847"/>
              <a:ext cx="317469" cy="27231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1908" y="8552833"/>
              <a:ext cx="445770" cy="380365"/>
            </a:xfrm>
            <a:custGeom>
              <a:avLst/>
              <a:gdLst/>
              <a:ahLst/>
              <a:cxnLst/>
              <a:rect l="l" t="t" r="r" b="b"/>
              <a:pathLst>
                <a:path w="445769" h="380365">
                  <a:moveTo>
                    <a:pt x="445198" y="222592"/>
                  </a:moveTo>
                  <a:lnTo>
                    <a:pt x="441121" y="180073"/>
                  </a:lnTo>
                  <a:lnTo>
                    <a:pt x="428891" y="138823"/>
                  </a:lnTo>
                  <a:lnTo>
                    <a:pt x="408520" y="100114"/>
                  </a:lnTo>
                  <a:lnTo>
                    <a:pt x="379996" y="65201"/>
                  </a:lnTo>
                  <a:lnTo>
                    <a:pt x="345084" y="36677"/>
                  </a:lnTo>
                  <a:lnTo>
                    <a:pt x="306362" y="16294"/>
                  </a:lnTo>
                  <a:lnTo>
                    <a:pt x="265112" y="4076"/>
                  </a:lnTo>
                  <a:lnTo>
                    <a:pt x="222605" y="0"/>
                  </a:lnTo>
                  <a:lnTo>
                    <a:pt x="180086" y="4076"/>
                  </a:lnTo>
                  <a:lnTo>
                    <a:pt x="138836" y="16294"/>
                  </a:lnTo>
                  <a:lnTo>
                    <a:pt x="100114" y="36677"/>
                  </a:lnTo>
                  <a:lnTo>
                    <a:pt x="65189" y="65201"/>
                  </a:lnTo>
                  <a:lnTo>
                    <a:pt x="36677" y="100114"/>
                  </a:lnTo>
                  <a:lnTo>
                    <a:pt x="16294" y="138836"/>
                  </a:lnTo>
                  <a:lnTo>
                    <a:pt x="4076" y="180073"/>
                  </a:lnTo>
                  <a:lnTo>
                    <a:pt x="0" y="222592"/>
                  </a:lnTo>
                  <a:lnTo>
                    <a:pt x="4076" y="265112"/>
                  </a:lnTo>
                  <a:lnTo>
                    <a:pt x="16294" y="306362"/>
                  </a:lnTo>
                  <a:lnTo>
                    <a:pt x="36677" y="345071"/>
                  </a:lnTo>
                  <a:lnTo>
                    <a:pt x="65189" y="379996"/>
                  </a:lnTo>
                  <a:lnTo>
                    <a:pt x="97040" y="348157"/>
                  </a:lnTo>
                  <a:lnTo>
                    <a:pt x="68135" y="310286"/>
                  </a:lnTo>
                  <a:lnTo>
                    <a:pt x="50800" y="267639"/>
                  </a:lnTo>
                  <a:lnTo>
                    <a:pt x="45021" y="222592"/>
                  </a:lnTo>
                  <a:lnTo>
                    <a:pt x="50800" y="177546"/>
                  </a:lnTo>
                  <a:lnTo>
                    <a:pt x="68135" y="134899"/>
                  </a:lnTo>
                  <a:lnTo>
                    <a:pt x="97040" y="97028"/>
                  </a:lnTo>
                  <a:lnTo>
                    <a:pt x="134899" y="68135"/>
                  </a:lnTo>
                  <a:lnTo>
                    <a:pt x="177558" y="50800"/>
                  </a:lnTo>
                  <a:lnTo>
                    <a:pt x="222605" y="45021"/>
                  </a:lnTo>
                  <a:lnTo>
                    <a:pt x="267652" y="50800"/>
                  </a:lnTo>
                  <a:lnTo>
                    <a:pt x="310299" y="68135"/>
                  </a:lnTo>
                  <a:lnTo>
                    <a:pt x="348157" y="97028"/>
                  </a:lnTo>
                  <a:lnTo>
                    <a:pt x="377050" y="134899"/>
                  </a:lnTo>
                  <a:lnTo>
                    <a:pt x="394398" y="177546"/>
                  </a:lnTo>
                  <a:lnTo>
                    <a:pt x="400177" y="222592"/>
                  </a:lnTo>
                  <a:lnTo>
                    <a:pt x="394398" y="267639"/>
                  </a:lnTo>
                  <a:lnTo>
                    <a:pt x="377050" y="310286"/>
                  </a:lnTo>
                  <a:lnTo>
                    <a:pt x="348157" y="348157"/>
                  </a:lnTo>
                  <a:lnTo>
                    <a:pt x="379996" y="379996"/>
                  </a:lnTo>
                  <a:lnTo>
                    <a:pt x="408520" y="345084"/>
                  </a:lnTo>
                  <a:lnTo>
                    <a:pt x="428891" y="306362"/>
                  </a:lnTo>
                  <a:lnTo>
                    <a:pt x="441121" y="265112"/>
                  </a:lnTo>
                  <a:lnTo>
                    <a:pt x="445198" y="222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4864" y="8675776"/>
              <a:ext cx="170116" cy="19929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38841" y="8512316"/>
            <a:ext cx="110299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95" dirty="0">
                <a:solidFill>
                  <a:srgbClr val="FFFFFF"/>
                </a:solidFill>
                <a:latin typeface="Gotham-Medium"/>
                <a:cs typeface="Gotham-Medium"/>
              </a:rPr>
              <a:t>c</a:t>
            </a:r>
            <a:r>
              <a:rPr sz="2700" spc="-45" dirty="0">
                <a:solidFill>
                  <a:srgbClr val="FFFFFF"/>
                </a:solidFill>
                <a:latin typeface="Gotham-Medium"/>
                <a:cs typeface="Gotham-Medium"/>
              </a:rPr>
              <a:t>endis</a:t>
            </a:r>
            <a:endParaRPr sz="2700" dirty="0">
              <a:latin typeface="Gotham-Medium"/>
              <a:cs typeface="Gotham-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799" y="9938955"/>
            <a:ext cx="1962785" cy="678815"/>
            <a:chOff x="379799" y="9938955"/>
            <a:chExt cx="1962785" cy="678815"/>
          </a:xfrm>
        </p:grpSpPr>
        <p:sp>
          <p:nvSpPr>
            <p:cNvPr id="9" name="object 9"/>
            <p:cNvSpPr/>
            <p:nvPr/>
          </p:nvSpPr>
          <p:spPr>
            <a:xfrm>
              <a:off x="379793" y="9938963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4537" y="10039924"/>
              <a:ext cx="135200" cy="12350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4933" y="10071059"/>
              <a:ext cx="79788" cy="9237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35726" y="10071065"/>
              <a:ext cx="82091" cy="94489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423511" y="10030728"/>
            <a:ext cx="673100" cy="172085"/>
            <a:chOff x="2423511" y="10030728"/>
            <a:chExt cx="673100" cy="172085"/>
          </a:xfrm>
        </p:grpSpPr>
        <p:sp>
          <p:nvSpPr>
            <p:cNvPr id="18" name="object 18"/>
            <p:cNvSpPr/>
            <p:nvPr/>
          </p:nvSpPr>
          <p:spPr>
            <a:xfrm>
              <a:off x="2535170" y="10071062"/>
              <a:ext cx="91840" cy="94489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3511" y="10030728"/>
              <a:ext cx="85850" cy="13482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52843" y="10071058"/>
              <a:ext cx="85819" cy="129535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8910" y="10071058"/>
              <a:ext cx="327510" cy="131663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86418" y="1047088"/>
            <a:ext cx="2103755" cy="899160"/>
            <a:chOff x="686418" y="1047088"/>
            <a:chExt cx="2103755" cy="899160"/>
          </a:xfrm>
        </p:grpSpPr>
        <p:sp>
          <p:nvSpPr>
            <p:cNvPr id="23" name="object 23"/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24848" y="9856117"/>
            <a:ext cx="14201140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7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GW</a:t>
            </a:r>
            <a:r>
              <a:rPr sz="2100" spc="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 </a:t>
            </a:r>
            <a:r>
              <a:rPr sz="2100" spc="-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Train</a:t>
            </a:r>
            <a:r>
              <a:rPr sz="2100" spc="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 </a:t>
            </a:r>
            <a:r>
              <a:rPr sz="2100" spc="-60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Regio</a:t>
            </a:r>
            <a:r>
              <a:rPr sz="2100" spc="5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 </a:t>
            </a:r>
            <a:r>
              <a:rPr sz="2100" spc="-45" dirty="0">
                <a:solidFill>
                  <a:schemeClr val="accent2">
                    <a:lumMod val="75000"/>
                  </a:schemeClr>
                </a:solidFill>
                <a:latin typeface="Purista Medium" pitchFamily="2" charset="0"/>
                <a:cs typeface="Arial"/>
              </a:rPr>
              <a:t>a.s.</a:t>
            </a:r>
            <a:r>
              <a:rPr sz="2100" spc="55" dirty="0">
                <a:solidFill>
                  <a:srgbClr val="EB5C2E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2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České</a:t>
            </a:r>
            <a:r>
              <a:rPr sz="2100" spc="5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30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dráhy,</a:t>
            </a:r>
            <a:r>
              <a:rPr sz="2100" spc="5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45" dirty="0">
                <a:solidFill>
                  <a:srgbClr val="0070C0"/>
                </a:solidFill>
                <a:latin typeface="Purista Medium" pitchFamily="2" charset="0"/>
                <a:cs typeface="Arial"/>
              </a:rPr>
              <a:t>a.s.</a:t>
            </a:r>
            <a:r>
              <a:rPr sz="2100" spc="55" dirty="0">
                <a:solidFill>
                  <a:srgbClr val="0070BA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13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ARRIVA</a:t>
            </a:r>
            <a:r>
              <a:rPr sz="2100" spc="5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1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vlaky,</a:t>
            </a:r>
            <a:r>
              <a:rPr sz="2100" spc="5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70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s.r.o.</a:t>
            </a:r>
            <a:r>
              <a:rPr sz="2100" spc="55" dirty="0">
                <a:solidFill>
                  <a:srgbClr val="009D6B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10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RegioJet</a:t>
            </a:r>
            <a:r>
              <a:rPr sz="2100" spc="5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14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ÚK</a:t>
            </a:r>
            <a:r>
              <a:rPr sz="2100" spc="5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4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a.s.</a:t>
            </a:r>
            <a:r>
              <a:rPr sz="2100" spc="55" dirty="0">
                <a:solidFill>
                  <a:srgbClr val="F7A833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6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Die</a:t>
            </a:r>
            <a:r>
              <a:rPr sz="2100" spc="5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Länderbahn</a:t>
            </a:r>
            <a:r>
              <a:rPr sz="2100" spc="5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7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CZ,</a:t>
            </a:r>
            <a:r>
              <a:rPr sz="2100" spc="55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spc="-7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s.r.o.</a:t>
            </a:r>
            <a:r>
              <a:rPr sz="2100" spc="60" dirty="0">
                <a:solidFill>
                  <a:srgbClr val="6F328A"/>
                </a:solidFill>
                <a:latin typeface="Purista Medium" pitchFamily="2" charset="0"/>
                <a:cs typeface="Arial"/>
              </a:rPr>
              <a:t> </a:t>
            </a:r>
            <a:r>
              <a:rPr sz="2100" b="1" spc="-6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|</a:t>
            </a:r>
            <a:r>
              <a:rPr sz="2100" b="1" spc="55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lang="cs-CZ" sz="2100" spc="-10" dirty="0">
                <a:solidFill>
                  <a:srgbClr val="E5007D"/>
                </a:solidFill>
                <a:latin typeface="Purista Medium" pitchFamily="2" charset="0"/>
                <a:cs typeface="Arial"/>
              </a:rPr>
              <a:t>Bez validace</a:t>
            </a:r>
            <a:endParaRPr sz="2100" dirty="0">
              <a:latin typeface="Purista Medium" pitchFamily="2" charset="0"/>
              <a:cs typeface="Arial"/>
            </a:endParaRPr>
          </a:p>
        </p:txBody>
      </p:sp>
      <p:sp>
        <p:nvSpPr>
          <p:cNvPr id="33" name="object 26">
            <a:extLst>
              <a:ext uri="{FF2B5EF4-FFF2-40B4-BE49-F238E27FC236}">
                <a16:creationId xmlns:a16="http://schemas.microsoft.com/office/drawing/2014/main" id="{EA484546-05C7-804F-A804-DBF4793B0F94}"/>
              </a:ext>
            </a:extLst>
          </p:cNvPr>
          <p:cNvSpPr txBox="1"/>
          <p:nvPr/>
        </p:nvSpPr>
        <p:spPr>
          <a:xfrm>
            <a:off x="14002901" y="2276316"/>
            <a:ext cx="4023716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3600" b="1" spc="-55" dirty="0">
                <a:solidFill>
                  <a:srgbClr val="565220"/>
                </a:solidFill>
                <a:cs typeface="Arial"/>
              </a:rPr>
              <a:t>Projeté</a:t>
            </a:r>
            <a:r>
              <a:rPr lang="cs-CZ" sz="3600" b="1" spc="-65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lang="cs-CZ" sz="3600" b="1" spc="-55" dirty="0">
                <a:solidFill>
                  <a:srgbClr val="565220"/>
                </a:solidFill>
                <a:cs typeface="Arial"/>
              </a:rPr>
              <a:t>jízdní</a:t>
            </a:r>
            <a:r>
              <a:rPr lang="cs-CZ" sz="3600" b="1" spc="-65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 </a:t>
            </a:r>
            <a:r>
              <a:rPr lang="cs-CZ" sz="3600" b="1" spc="-55" dirty="0">
                <a:solidFill>
                  <a:srgbClr val="565220"/>
                </a:solidFill>
                <a:cs typeface="Arial"/>
              </a:rPr>
              <a:t>doklady</a:t>
            </a:r>
            <a:endParaRPr sz="3600" b="1" spc="-55" dirty="0">
              <a:solidFill>
                <a:srgbClr val="565220"/>
              </a:solidFill>
              <a:cs typeface="Arial"/>
            </a:endParaRPr>
          </a:p>
        </p:txBody>
      </p:sp>
      <p:sp>
        <p:nvSpPr>
          <p:cNvPr id="34" name="object 43">
            <a:extLst>
              <a:ext uri="{FF2B5EF4-FFF2-40B4-BE49-F238E27FC236}">
                <a16:creationId xmlns:a16="http://schemas.microsoft.com/office/drawing/2014/main" id="{D3F29654-E7EF-E84E-86E0-12E3CA67C8AF}"/>
              </a:ext>
            </a:extLst>
          </p:cNvPr>
          <p:cNvSpPr txBox="1"/>
          <p:nvPr/>
        </p:nvSpPr>
        <p:spPr>
          <a:xfrm>
            <a:off x="5818093" y="2276316"/>
            <a:ext cx="4706583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5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Prodej </a:t>
            </a:r>
            <a:r>
              <a:rPr sz="3600" b="1" spc="-6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jízdních</a:t>
            </a:r>
            <a:r>
              <a:rPr sz="3600" b="1" spc="12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 </a:t>
            </a:r>
            <a:r>
              <a:rPr sz="3600" b="1" spc="-75" dirty="0">
                <a:solidFill>
                  <a:srgbClr val="565220"/>
                </a:solidFill>
                <a:latin typeface="Purista Medium" pitchFamily="2" charset="0"/>
                <a:cs typeface="Arial"/>
              </a:rPr>
              <a:t>dokladů</a:t>
            </a:r>
            <a:endParaRPr sz="3600" dirty="0">
              <a:latin typeface="Purista Medium" pitchFamily="2" charset="0"/>
              <a:cs typeface="Arial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156E9683-0DAD-D542-9B5A-4866F35057DA}"/>
              </a:ext>
            </a:extLst>
          </p:cNvPr>
          <p:cNvSpPr txBox="1">
            <a:spLocks/>
          </p:cNvSpPr>
          <p:nvPr/>
        </p:nvSpPr>
        <p:spPr>
          <a:xfrm>
            <a:off x="3853424" y="1009523"/>
            <a:ext cx="14683958" cy="97590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698625">
              <a:spcBef>
                <a:spcPts val="110"/>
              </a:spcBef>
            </a:pPr>
            <a:r>
              <a:rPr lang="cs-CZ" sz="6250" kern="0" spc="100" dirty="0">
                <a:solidFill>
                  <a:srgbClr val="B1AE18"/>
                </a:solidFill>
                <a:latin typeface="Purista Medium" pitchFamily="2" charset="0"/>
                <a:cs typeface="Arial"/>
              </a:rPr>
              <a:t>Data ze systému k 16. 9. 2020, 15:00</a:t>
            </a:r>
            <a:endParaRPr lang="cs-CZ" sz="4800" kern="0" spc="-5" dirty="0">
              <a:solidFill>
                <a:sysClr val="windowText" lastClr="000000"/>
              </a:solidFill>
              <a:latin typeface="Purista Medium" pitchFamily="2" charset="0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58266152-F2C9-2B4E-9184-552EEBD657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14069" y="3212651"/>
            <a:ext cx="7801380" cy="541624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197599C9-37F4-AE4B-A10E-2C27314309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4706" y="2928758"/>
            <a:ext cx="8033355" cy="59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8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8841" y="8512316"/>
            <a:ext cx="110299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95" dirty="0">
                <a:solidFill>
                  <a:srgbClr val="FFFFFF"/>
                </a:solidFill>
                <a:latin typeface="Gotham-Medium"/>
                <a:cs typeface="Gotham-Medium"/>
              </a:rPr>
              <a:t>c</a:t>
            </a:r>
            <a:r>
              <a:rPr sz="2700" spc="-45" dirty="0">
                <a:solidFill>
                  <a:srgbClr val="FFFFFF"/>
                </a:solidFill>
                <a:latin typeface="Gotham-Medium"/>
                <a:cs typeface="Gotham-Medium"/>
              </a:rPr>
              <a:t>endis</a:t>
            </a:r>
            <a:endParaRPr sz="2700">
              <a:latin typeface="Gotham-Medium"/>
              <a:cs typeface="Gotham-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9799" y="9938955"/>
            <a:ext cx="2011366" cy="678815"/>
            <a:chOff x="379799" y="9938955"/>
            <a:chExt cx="1962785" cy="678815"/>
          </a:xfrm>
        </p:grpSpPr>
        <p:sp>
          <p:nvSpPr>
            <p:cNvPr id="4" name="object 4"/>
            <p:cNvSpPr/>
            <p:nvPr/>
          </p:nvSpPr>
          <p:spPr>
            <a:xfrm>
              <a:off x="379793" y="9938963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4537" y="10039924"/>
              <a:ext cx="135200" cy="1235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4933" y="10071059"/>
              <a:ext cx="79788" cy="9237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5726" y="10071065"/>
              <a:ext cx="82091" cy="9448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6418" y="1047088"/>
            <a:ext cx="2103755" cy="899160"/>
            <a:chOff x="686418" y="1047088"/>
            <a:chExt cx="2103755" cy="899160"/>
          </a:xfrm>
        </p:grpSpPr>
        <p:sp>
          <p:nvSpPr>
            <p:cNvPr id="18" name="object 18"/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027613" y="608731"/>
            <a:ext cx="11241088" cy="1381146"/>
          </a:xfrm>
          <a:prstGeom prst="rect">
            <a:avLst/>
          </a:prstGeom>
        </p:spPr>
        <p:txBody>
          <a:bodyPr vert="horz" wrap="square" lIns="0" tIns="415289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3269"/>
              </a:spcBef>
            </a:pPr>
            <a:r>
              <a:rPr lang="cs-CZ" spc="-150" dirty="0">
                <a:latin typeface="Purista Medium" pitchFamily="2" charset="0"/>
              </a:rPr>
              <a:t>Fáze 1b pilotního provozu</a:t>
            </a:r>
            <a:endParaRPr sz="4000" spc="100" dirty="0">
              <a:solidFill>
                <a:schemeClr val="bg1">
                  <a:lumMod val="50000"/>
                </a:schemeClr>
              </a:solidFill>
              <a:latin typeface="Purista Medium" pitchFamily="2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88A51E6-570B-42C7-AB6F-962EE3E73069}"/>
              </a:ext>
            </a:extLst>
          </p:cNvPr>
          <p:cNvSpPr txBox="1"/>
          <p:nvPr/>
        </p:nvSpPr>
        <p:spPr>
          <a:xfrm>
            <a:off x="5027612" y="4008325"/>
            <a:ext cx="1320472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Elektronické jízdní doklady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shop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ČD a mobilní aplikace Můj vlak od 14. 8. 2020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shop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mobilní aplikace správce SJT od 18. 9. 2020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Uplatnění práva i vrácení JD přes elektronické výdejní kanály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Objednání asistence pro osoby s omezenou schopností pohybu a orientace</a:t>
            </a:r>
            <a:endParaRPr lang="cs-CZ" dirty="0"/>
          </a:p>
          <a:p>
            <a:endParaRPr lang="cs-CZ" dirty="0"/>
          </a:p>
        </p:txBody>
      </p:sp>
      <p:grpSp>
        <p:nvGrpSpPr>
          <p:cNvPr id="24" name="object 2">
            <a:extLst>
              <a:ext uri="{FF2B5EF4-FFF2-40B4-BE49-F238E27FC236}">
                <a16:creationId xmlns:a16="http://schemas.microsoft.com/office/drawing/2014/main" id="{2C79468B-0A41-4FAD-833F-45ACED386588}"/>
              </a:ext>
            </a:extLst>
          </p:cNvPr>
          <p:cNvGrpSpPr/>
          <p:nvPr/>
        </p:nvGrpSpPr>
        <p:grpSpPr>
          <a:xfrm>
            <a:off x="941908" y="8552833"/>
            <a:ext cx="445770" cy="381324"/>
            <a:chOff x="941908" y="8552833"/>
            <a:chExt cx="445770" cy="381324"/>
          </a:xfrm>
        </p:grpSpPr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058CCCC3-C830-4B14-9903-D1DD17FF8DCE}"/>
                </a:ext>
              </a:extLst>
            </p:cNvPr>
            <p:cNvSpPr/>
            <p:nvPr/>
          </p:nvSpPr>
          <p:spPr>
            <a:xfrm>
              <a:off x="1005779" y="8661847"/>
              <a:ext cx="317469" cy="272310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B608C079-2322-44DF-BF39-0B4EC8770694}"/>
                </a:ext>
              </a:extLst>
            </p:cNvPr>
            <p:cNvSpPr/>
            <p:nvPr/>
          </p:nvSpPr>
          <p:spPr>
            <a:xfrm>
              <a:off x="941908" y="8552833"/>
              <a:ext cx="445770" cy="380365"/>
            </a:xfrm>
            <a:custGeom>
              <a:avLst/>
              <a:gdLst/>
              <a:ahLst/>
              <a:cxnLst/>
              <a:rect l="l" t="t" r="r" b="b"/>
              <a:pathLst>
                <a:path w="445769" h="380365">
                  <a:moveTo>
                    <a:pt x="445198" y="222592"/>
                  </a:moveTo>
                  <a:lnTo>
                    <a:pt x="441121" y="180073"/>
                  </a:lnTo>
                  <a:lnTo>
                    <a:pt x="428891" y="138823"/>
                  </a:lnTo>
                  <a:lnTo>
                    <a:pt x="408520" y="100114"/>
                  </a:lnTo>
                  <a:lnTo>
                    <a:pt x="379996" y="65201"/>
                  </a:lnTo>
                  <a:lnTo>
                    <a:pt x="345084" y="36677"/>
                  </a:lnTo>
                  <a:lnTo>
                    <a:pt x="306362" y="16294"/>
                  </a:lnTo>
                  <a:lnTo>
                    <a:pt x="265112" y="4076"/>
                  </a:lnTo>
                  <a:lnTo>
                    <a:pt x="222605" y="0"/>
                  </a:lnTo>
                  <a:lnTo>
                    <a:pt x="180086" y="4076"/>
                  </a:lnTo>
                  <a:lnTo>
                    <a:pt x="138836" y="16294"/>
                  </a:lnTo>
                  <a:lnTo>
                    <a:pt x="100114" y="36677"/>
                  </a:lnTo>
                  <a:lnTo>
                    <a:pt x="65189" y="65201"/>
                  </a:lnTo>
                  <a:lnTo>
                    <a:pt x="36677" y="100114"/>
                  </a:lnTo>
                  <a:lnTo>
                    <a:pt x="16294" y="138836"/>
                  </a:lnTo>
                  <a:lnTo>
                    <a:pt x="4076" y="180073"/>
                  </a:lnTo>
                  <a:lnTo>
                    <a:pt x="0" y="222592"/>
                  </a:lnTo>
                  <a:lnTo>
                    <a:pt x="4076" y="265112"/>
                  </a:lnTo>
                  <a:lnTo>
                    <a:pt x="16294" y="306362"/>
                  </a:lnTo>
                  <a:lnTo>
                    <a:pt x="36677" y="345071"/>
                  </a:lnTo>
                  <a:lnTo>
                    <a:pt x="65189" y="379996"/>
                  </a:lnTo>
                  <a:lnTo>
                    <a:pt x="97040" y="348157"/>
                  </a:lnTo>
                  <a:lnTo>
                    <a:pt x="68135" y="310286"/>
                  </a:lnTo>
                  <a:lnTo>
                    <a:pt x="50800" y="267639"/>
                  </a:lnTo>
                  <a:lnTo>
                    <a:pt x="45021" y="222592"/>
                  </a:lnTo>
                  <a:lnTo>
                    <a:pt x="50800" y="177546"/>
                  </a:lnTo>
                  <a:lnTo>
                    <a:pt x="68135" y="134899"/>
                  </a:lnTo>
                  <a:lnTo>
                    <a:pt x="97040" y="97028"/>
                  </a:lnTo>
                  <a:lnTo>
                    <a:pt x="134899" y="68135"/>
                  </a:lnTo>
                  <a:lnTo>
                    <a:pt x="177558" y="50800"/>
                  </a:lnTo>
                  <a:lnTo>
                    <a:pt x="222605" y="45021"/>
                  </a:lnTo>
                  <a:lnTo>
                    <a:pt x="267652" y="50800"/>
                  </a:lnTo>
                  <a:lnTo>
                    <a:pt x="310299" y="68135"/>
                  </a:lnTo>
                  <a:lnTo>
                    <a:pt x="348157" y="97028"/>
                  </a:lnTo>
                  <a:lnTo>
                    <a:pt x="377050" y="134899"/>
                  </a:lnTo>
                  <a:lnTo>
                    <a:pt x="394398" y="177546"/>
                  </a:lnTo>
                  <a:lnTo>
                    <a:pt x="400177" y="222592"/>
                  </a:lnTo>
                  <a:lnTo>
                    <a:pt x="394398" y="267639"/>
                  </a:lnTo>
                  <a:lnTo>
                    <a:pt x="377050" y="310286"/>
                  </a:lnTo>
                  <a:lnTo>
                    <a:pt x="348157" y="348157"/>
                  </a:lnTo>
                  <a:lnTo>
                    <a:pt x="379996" y="379996"/>
                  </a:lnTo>
                  <a:lnTo>
                    <a:pt x="408520" y="345084"/>
                  </a:lnTo>
                  <a:lnTo>
                    <a:pt x="428891" y="306362"/>
                  </a:lnTo>
                  <a:lnTo>
                    <a:pt x="441121" y="265112"/>
                  </a:lnTo>
                  <a:lnTo>
                    <a:pt x="445198" y="222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F97F0C1B-C44C-408F-B2EE-68B806842126}"/>
                </a:ext>
              </a:extLst>
            </p:cNvPr>
            <p:cNvSpPr/>
            <p:nvPr/>
          </p:nvSpPr>
          <p:spPr>
            <a:xfrm>
              <a:off x="1064864" y="8675776"/>
              <a:ext cx="170116" cy="199296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A071F-5AC8-CE43-88E3-AE132981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480" y="1122315"/>
            <a:ext cx="12527967" cy="980439"/>
          </a:xfrm>
        </p:spPr>
        <p:txBody>
          <a:bodyPr/>
          <a:lstStyle/>
          <a:p>
            <a:r>
              <a:rPr lang="cs-CZ" dirty="0"/>
              <a:t>Mobilní aplikace a e-</a:t>
            </a:r>
            <a:r>
              <a:rPr lang="cs-CZ" dirty="0" err="1"/>
              <a:t>shop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C72BCB-63F8-EE4D-8D87-1D3D3EC45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2480" y="4038848"/>
            <a:ext cx="15224760" cy="397031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Všechny zakoupené doklady na jednom místě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Ke stažení na </a:t>
            </a:r>
            <a:r>
              <a:rPr lang="cs-CZ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App</a:t>
            </a: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 </a:t>
            </a:r>
            <a:r>
              <a:rPr lang="cs-CZ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store</a:t>
            </a: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 i Google Play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Od 18. 9. 2020 na pilotní trasy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Synchronizace mezi aplikacemi a e-</a:t>
            </a:r>
            <a:r>
              <a:rPr lang="cs-CZ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shopem</a:t>
            </a: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/>
            </a:r>
            <a:b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</a:br>
            <a:r>
              <a:rPr lang="cs-C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Purista Medium"/>
              </a:rPr>
              <a:t>pomocí uživatelských účtů</a:t>
            </a:r>
          </a:p>
          <a:p>
            <a:endParaRPr lang="cs-CZ" dirty="0"/>
          </a:p>
        </p:txBody>
      </p:sp>
      <p:pic>
        <p:nvPicPr>
          <p:cNvPr id="5" name="Obrázek 4" descr="Obsah obrázku stůl, vsedě, počítač, různé&#10;&#10;Popis byl vytvořen automaticky">
            <a:extLst>
              <a:ext uri="{FF2B5EF4-FFF2-40B4-BE49-F238E27FC236}">
                <a16:creationId xmlns:a16="http://schemas.microsoft.com/office/drawing/2014/main" id="{84398E6F-106B-2A43-9A31-FC2ED9E936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865" y="428625"/>
            <a:ext cx="8610600" cy="104521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CDBCEF8-DE8C-F041-A010-A29E258E10FC}"/>
              </a:ext>
            </a:extLst>
          </p:cNvPr>
          <p:cNvSpPr txBox="1"/>
          <p:nvPr/>
        </p:nvSpPr>
        <p:spPr>
          <a:xfrm>
            <a:off x="1438841" y="8512316"/>
            <a:ext cx="110299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95" dirty="0">
                <a:solidFill>
                  <a:srgbClr val="FFFFFF"/>
                </a:solidFill>
                <a:latin typeface="Gotham-Medium"/>
                <a:cs typeface="Gotham-Medium"/>
              </a:rPr>
              <a:t>c</a:t>
            </a:r>
            <a:r>
              <a:rPr sz="2700" spc="-45" dirty="0">
                <a:solidFill>
                  <a:srgbClr val="FFFFFF"/>
                </a:solidFill>
                <a:latin typeface="Gotham-Medium"/>
                <a:cs typeface="Gotham-Medium"/>
              </a:rPr>
              <a:t>endis</a:t>
            </a:r>
            <a:endParaRPr sz="2700">
              <a:latin typeface="Gotham-Medium"/>
              <a:cs typeface="Gotham-Medium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171D6633-BA0A-6641-9490-1B47091F99BB}"/>
              </a:ext>
            </a:extLst>
          </p:cNvPr>
          <p:cNvGrpSpPr/>
          <p:nvPr/>
        </p:nvGrpSpPr>
        <p:grpSpPr>
          <a:xfrm>
            <a:off x="379799" y="9938955"/>
            <a:ext cx="2011366" cy="678815"/>
            <a:chOff x="379799" y="9938955"/>
            <a:chExt cx="1962785" cy="67881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20BE04A1-F3C5-4C4E-8C94-1FFB7F1578C2}"/>
                </a:ext>
              </a:extLst>
            </p:cNvPr>
            <p:cNvSpPr/>
            <p:nvPr/>
          </p:nvSpPr>
          <p:spPr>
            <a:xfrm>
              <a:off x="379793" y="9938963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2D829D04-E2C1-A54F-814A-25DAB349E197}"/>
                </a:ext>
              </a:extLst>
            </p:cNvPr>
            <p:cNvSpPr/>
            <p:nvPr/>
          </p:nvSpPr>
          <p:spPr>
            <a:xfrm>
              <a:off x="1284537" y="10039924"/>
              <a:ext cx="135200" cy="12350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DBFBB36-DA79-264C-9001-11927B0B41A9}"/>
                </a:ext>
              </a:extLst>
            </p:cNvPr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616F3328-0AD9-FA44-B08A-8B1C54FF73C2}"/>
                </a:ext>
              </a:extLst>
            </p:cNvPr>
            <p:cNvSpPr/>
            <p:nvPr/>
          </p:nvSpPr>
          <p:spPr>
            <a:xfrm>
              <a:off x="1514933" y="10071059"/>
              <a:ext cx="79788" cy="9237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54AEB523-F039-9145-8A69-8214D7C771C6}"/>
                </a:ext>
              </a:extLst>
            </p:cNvPr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9ABA6DA4-5C6E-7C46-9A84-0CFA66C7B8F3}"/>
                </a:ext>
              </a:extLst>
            </p:cNvPr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30DFAD7E-0D13-644D-855E-E28AC92C9F44}"/>
                </a:ext>
              </a:extLst>
            </p:cNvPr>
            <p:cNvSpPr/>
            <p:nvPr/>
          </p:nvSpPr>
          <p:spPr>
            <a:xfrm>
              <a:off x="1835726" y="10071065"/>
              <a:ext cx="82091" cy="9448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24B819D3-B585-D14F-A9F8-3CFD04E1E6F2}"/>
                </a:ext>
              </a:extLst>
            </p:cNvPr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7">
            <a:extLst>
              <a:ext uri="{FF2B5EF4-FFF2-40B4-BE49-F238E27FC236}">
                <a16:creationId xmlns:a16="http://schemas.microsoft.com/office/drawing/2014/main" id="{5C70153C-510F-E541-A60E-3FDCB187C74A}"/>
              </a:ext>
            </a:extLst>
          </p:cNvPr>
          <p:cNvGrpSpPr/>
          <p:nvPr/>
        </p:nvGrpSpPr>
        <p:grpSpPr>
          <a:xfrm>
            <a:off x="686418" y="1047088"/>
            <a:ext cx="2103755" cy="899160"/>
            <a:chOff x="686418" y="1047088"/>
            <a:chExt cx="2103755" cy="899160"/>
          </a:xfrm>
        </p:grpSpPr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AE291EC5-0561-AF4B-A639-62E0F547B573}"/>
                </a:ext>
              </a:extLst>
            </p:cNvPr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2849CCCA-3766-7B4D-B60F-10214C1E3D6B}"/>
                </a:ext>
              </a:extLst>
            </p:cNvPr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2">
            <a:extLst>
              <a:ext uri="{FF2B5EF4-FFF2-40B4-BE49-F238E27FC236}">
                <a16:creationId xmlns:a16="http://schemas.microsoft.com/office/drawing/2014/main" id="{D9802326-88E9-3A41-A7C0-B75AA8D76749}"/>
              </a:ext>
            </a:extLst>
          </p:cNvPr>
          <p:cNvGrpSpPr/>
          <p:nvPr/>
        </p:nvGrpSpPr>
        <p:grpSpPr>
          <a:xfrm>
            <a:off x="941908" y="8552833"/>
            <a:ext cx="445770" cy="381324"/>
            <a:chOff x="941908" y="8552833"/>
            <a:chExt cx="445770" cy="381324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2AA6D0BB-9253-B54B-BAE0-CF0C15CB9ACD}"/>
                </a:ext>
              </a:extLst>
            </p:cNvPr>
            <p:cNvSpPr/>
            <p:nvPr/>
          </p:nvSpPr>
          <p:spPr>
            <a:xfrm>
              <a:off x="1005779" y="8661847"/>
              <a:ext cx="317469" cy="27231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2F535460-213B-8C40-888B-DE679A7F0269}"/>
                </a:ext>
              </a:extLst>
            </p:cNvPr>
            <p:cNvSpPr/>
            <p:nvPr/>
          </p:nvSpPr>
          <p:spPr>
            <a:xfrm>
              <a:off x="941908" y="8552833"/>
              <a:ext cx="445770" cy="380365"/>
            </a:xfrm>
            <a:custGeom>
              <a:avLst/>
              <a:gdLst/>
              <a:ahLst/>
              <a:cxnLst/>
              <a:rect l="l" t="t" r="r" b="b"/>
              <a:pathLst>
                <a:path w="445769" h="380365">
                  <a:moveTo>
                    <a:pt x="445198" y="222592"/>
                  </a:moveTo>
                  <a:lnTo>
                    <a:pt x="441121" y="180073"/>
                  </a:lnTo>
                  <a:lnTo>
                    <a:pt x="428891" y="138823"/>
                  </a:lnTo>
                  <a:lnTo>
                    <a:pt x="408520" y="100114"/>
                  </a:lnTo>
                  <a:lnTo>
                    <a:pt x="379996" y="65201"/>
                  </a:lnTo>
                  <a:lnTo>
                    <a:pt x="345084" y="36677"/>
                  </a:lnTo>
                  <a:lnTo>
                    <a:pt x="306362" y="16294"/>
                  </a:lnTo>
                  <a:lnTo>
                    <a:pt x="265112" y="4076"/>
                  </a:lnTo>
                  <a:lnTo>
                    <a:pt x="222605" y="0"/>
                  </a:lnTo>
                  <a:lnTo>
                    <a:pt x="180086" y="4076"/>
                  </a:lnTo>
                  <a:lnTo>
                    <a:pt x="138836" y="16294"/>
                  </a:lnTo>
                  <a:lnTo>
                    <a:pt x="100114" y="36677"/>
                  </a:lnTo>
                  <a:lnTo>
                    <a:pt x="65189" y="65201"/>
                  </a:lnTo>
                  <a:lnTo>
                    <a:pt x="36677" y="100114"/>
                  </a:lnTo>
                  <a:lnTo>
                    <a:pt x="16294" y="138836"/>
                  </a:lnTo>
                  <a:lnTo>
                    <a:pt x="4076" y="180073"/>
                  </a:lnTo>
                  <a:lnTo>
                    <a:pt x="0" y="222592"/>
                  </a:lnTo>
                  <a:lnTo>
                    <a:pt x="4076" y="265112"/>
                  </a:lnTo>
                  <a:lnTo>
                    <a:pt x="16294" y="306362"/>
                  </a:lnTo>
                  <a:lnTo>
                    <a:pt x="36677" y="345071"/>
                  </a:lnTo>
                  <a:lnTo>
                    <a:pt x="65189" y="379996"/>
                  </a:lnTo>
                  <a:lnTo>
                    <a:pt x="97040" y="348157"/>
                  </a:lnTo>
                  <a:lnTo>
                    <a:pt x="68135" y="310286"/>
                  </a:lnTo>
                  <a:lnTo>
                    <a:pt x="50800" y="267639"/>
                  </a:lnTo>
                  <a:lnTo>
                    <a:pt x="45021" y="222592"/>
                  </a:lnTo>
                  <a:lnTo>
                    <a:pt x="50800" y="177546"/>
                  </a:lnTo>
                  <a:lnTo>
                    <a:pt x="68135" y="134899"/>
                  </a:lnTo>
                  <a:lnTo>
                    <a:pt x="97040" y="97028"/>
                  </a:lnTo>
                  <a:lnTo>
                    <a:pt x="134899" y="68135"/>
                  </a:lnTo>
                  <a:lnTo>
                    <a:pt x="177558" y="50800"/>
                  </a:lnTo>
                  <a:lnTo>
                    <a:pt x="222605" y="45021"/>
                  </a:lnTo>
                  <a:lnTo>
                    <a:pt x="267652" y="50800"/>
                  </a:lnTo>
                  <a:lnTo>
                    <a:pt x="310299" y="68135"/>
                  </a:lnTo>
                  <a:lnTo>
                    <a:pt x="348157" y="97028"/>
                  </a:lnTo>
                  <a:lnTo>
                    <a:pt x="377050" y="134899"/>
                  </a:lnTo>
                  <a:lnTo>
                    <a:pt x="394398" y="177546"/>
                  </a:lnTo>
                  <a:lnTo>
                    <a:pt x="400177" y="222592"/>
                  </a:lnTo>
                  <a:lnTo>
                    <a:pt x="394398" y="267639"/>
                  </a:lnTo>
                  <a:lnTo>
                    <a:pt x="377050" y="310286"/>
                  </a:lnTo>
                  <a:lnTo>
                    <a:pt x="348157" y="348157"/>
                  </a:lnTo>
                  <a:lnTo>
                    <a:pt x="379996" y="379996"/>
                  </a:lnTo>
                  <a:lnTo>
                    <a:pt x="408520" y="345084"/>
                  </a:lnTo>
                  <a:lnTo>
                    <a:pt x="428891" y="306362"/>
                  </a:lnTo>
                  <a:lnTo>
                    <a:pt x="441121" y="265112"/>
                  </a:lnTo>
                  <a:lnTo>
                    <a:pt x="445198" y="222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8E11CC85-CC44-7946-BAD7-4D2A032EB1DA}"/>
                </a:ext>
              </a:extLst>
            </p:cNvPr>
            <p:cNvSpPr/>
            <p:nvPr/>
          </p:nvSpPr>
          <p:spPr>
            <a:xfrm>
              <a:off x="1064864" y="8675776"/>
              <a:ext cx="170116" cy="199296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175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9CF81-C901-4198-8EBC-8E413FC61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0649" y="1186975"/>
            <a:ext cx="13509943" cy="961802"/>
          </a:xfrm>
        </p:spPr>
        <p:txBody>
          <a:bodyPr/>
          <a:lstStyle/>
          <a:p>
            <a:r>
              <a:rPr lang="cs-CZ" spc="-150" dirty="0">
                <a:latin typeface="Purista Medium" pitchFamily="2" charset="0"/>
              </a:rPr>
              <a:t>Co přinese prosinec v </a:t>
            </a:r>
            <a:r>
              <a:rPr lang="cs-CZ" spc="100" dirty="0" err="1">
                <a:latin typeface="Purista Medium" pitchFamily="2" charset="0"/>
              </a:rPr>
              <a:t>OneTicket</a:t>
            </a:r>
            <a:r>
              <a:rPr lang="cs-CZ" spc="100" dirty="0">
                <a:latin typeface="Purista Medium" pitchFamily="2" charset="0"/>
              </a:rPr>
              <a:t>?</a:t>
            </a:r>
            <a:endParaRPr lang="cs-CZ" dirty="0">
              <a:latin typeface="Playbill" panose="040506030A0602020202" pitchFamily="8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73C6D5-9247-481A-8512-49B6A239AEF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482112" y="3734365"/>
            <a:ext cx="12520138" cy="397031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Přechod do rutinního provozu na území celé ČR na základě zákonné povinnosti k datu 13. 12. 2020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Jednoduché cestování mezi zapojenými dopravci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Slevový program OT25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urista Medium"/>
              </a:rPr>
              <a:t>Objednání asistence v přepravě v rámci nákupního procesu</a:t>
            </a:r>
            <a:endParaRPr lang="cs-CZ" sz="3200" dirty="0">
              <a:latin typeface="Purista Medium"/>
            </a:endParaRPr>
          </a:p>
          <a:p>
            <a:endParaRPr lang="cs-CZ" dirty="0"/>
          </a:p>
        </p:txBody>
      </p:sp>
      <p:grpSp>
        <p:nvGrpSpPr>
          <p:cNvPr id="8" name="object 17">
            <a:extLst>
              <a:ext uri="{FF2B5EF4-FFF2-40B4-BE49-F238E27FC236}">
                <a16:creationId xmlns:a16="http://schemas.microsoft.com/office/drawing/2014/main" id="{F76FC49D-F46D-4523-84D9-800B05C7C43B}"/>
              </a:ext>
            </a:extLst>
          </p:cNvPr>
          <p:cNvGrpSpPr/>
          <p:nvPr/>
        </p:nvGrpSpPr>
        <p:grpSpPr>
          <a:xfrm>
            <a:off x="686418" y="1047088"/>
            <a:ext cx="2103755" cy="899160"/>
            <a:chOff x="686418" y="1047088"/>
            <a:chExt cx="2103755" cy="899160"/>
          </a:xfrm>
        </p:grpSpPr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CA90BF3D-5845-4DA1-AB69-631D0C85D8FB}"/>
                </a:ext>
              </a:extLst>
            </p:cNvPr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1E67E508-C5A8-4EA4-AE06-0318B2B9BB5C}"/>
                </a:ext>
              </a:extLst>
            </p:cNvPr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3">
            <a:extLst>
              <a:ext uri="{FF2B5EF4-FFF2-40B4-BE49-F238E27FC236}">
                <a16:creationId xmlns:a16="http://schemas.microsoft.com/office/drawing/2014/main" id="{B94940D4-4B52-4A3B-B333-8614403BC169}"/>
              </a:ext>
            </a:extLst>
          </p:cNvPr>
          <p:cNvGrpSpPr/>
          <p:nvPr/>
        </p:nvGrpSpPr>
        <p:grpSpPr>
          <a:xfrm>
            <a:off x="379799" y="9938955"/>
            <a:ext cx="1962785" cy="678815"/>
            <a:chOff x="379799" y="9938955"/>
            <a:chExt cx="1962785" cy="67881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BA93B7F9-CF44-4149-94B1-C7F435D49FD0}"/>
                </a:ext>
              </a:extLst>
            </p:cNvPr>
            <p:cNvSpPr/>
            <p:nvPr/>
          </p:nvSpPr>
          <p:spPr>
            <a:xfrm>
              <a:off x="379793" y="9938963"/>
              <a:ext cx="904875" cy="678815"/>
            </a:xfrm>
            <a:custGeom>
              <a:avLst/>
              <a:gdLst/>
              <a:ahLst/>
              <a:cxnLst/>
              <a:rect l="l" t="t" r="r" b="b"/>
              <a:pathLst>
                <a:path w="904875" h="678815">
                  <a:moveTo>
                    <a:pt x="678548" y="226199"/>
                  </a:moveTo>
                  <a:lnTo>
                    <a:pt x="452348" y="0"/>
                  </a:lnTo>
                  <a:lnTo>
                    <a:pt x="0" y="0"/>
                  </a:lnTo>
                  <a:lnTo>
                    <a:pt x="226199" y="226199"/>
                  </a:lnTo>
                  <a:lnTo>
                    <a:pt x="678548" y="226199"/>
                  </a:lnTo>
                  <a:close/>
                </a:path>
                <a:path w="904875" h="678815">
                  <a:moveTo>
                    <a:pt x="904735" y="452374"/>
                  </a:moveTo>
                  <a:lnTo>
                    <a:pt x="678548" y="226199"/>
                  </a:lnTo>
                  <a:lnTo>
                    <a:pt x="452348" y="452374"/>
                  </a:lnTo>
                  <a:lnTo>
                    <a:pt x="0" y="452374"/>
                  </a:lnTo>
                  <a:lnTo>
                    <a:pt x="226199" y="678573"/>
                  </a:lnTo>
                  <a:lnTo>
                    <a:pt x="678548" y="678573"/>
                  </a:lnTo>
                  <a:lnTo>
                    <a:pt x="904735" y="452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B685B9A2-E118-4490-B7AE-CCCDCC65D90D}"/>
                </a:ext>
              </a:extLst>
            </p:cNvPr>
            <p:cNvSpPr/>
            <p:nvPr/>
          </p:nvSpPr>
          <p:spPr>
            <a:xfrm>
              <a:off x="1284537" y="10039924"/>
              <a:ext cx="135200" cy="12350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18310F7C-63C0-4BD1-901F-70E5899D2868}"/>
                </a:ext>
              </a:extLst>
            </p:cNvPr>
            <p:cNvSpPr/>
            <p:nvPr/>
          </p:nvSpPr>
          <p:spPr>
            <a:xfrm>
              <a:off x="1458849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78" y="38925"/>
                  </a:moveTo>
                  <a:lnTo>
                    <a:pt x="1054" y="38925"/>
                  </a:lnTo>
                  <a:lnTo>
                    <a:pt x="1054" y="129159"/>
                  </a:lnTo>
                  <a:lnTo>
                    <a:pt x="17678" y="129159"/>
                  </a:lnTo>
                  <a:lnTo>
                    <a:pt x="17678" y="38925"/>
                  </a:lnTo>
                  <a:close/>
                </a:path>
                <a:path w="19050" h="129540">
                  <a:moveTo>
                    <a:pt x="18745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45" y="18757"/>
                  </a:lnTo>
                  <a:lnTo>
                    <a:pt x="1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A93EA1A2-81D5-4DDA-8B64-FEFEA1D15FCA}"/>
                </a:ext>
              </a:extLst>
            </p:cNvPr>
            <p:cNvSpPr/>
            <p:nvPr/>
          </p:nvSpPr>
          <p:spPr>
            <a:xfrm>
              <a:off x="1514933" y="10071059"/>
              <a:ext cx="79788" cy="9237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A0327E05-A4CC-489F-A9A3-7BC7B7F9931A}"/>
                </a:ext>
              </a:extLst>
            </p:cNvPr>
            <p:cNvSpPr/>
            <p:nvPr/>
          </p:nvSpPr>
          <p:spPr>
            <a:xfrm>
              <a:off x="1632077" y="10034276"/>
              <a:ext cx="19050" cy="129539"/>
            </a:xfrm>
            <a:custGeom>
              <a:avLst/>
              <a:gdLst/>
              <a:ahLst/>
              <a:cxnLst/>
              <a:rect l="l" t="t" r="r" b="b"/>
              <a:pathLst>
                <a:path w="19050" h="129540">
                  <a:moveTo>
                    <a:pt x="17653" y="38925"/>
                  </a:moveTo>
                  <a:lnTo>
                    <a:pt x="1066" y="38925"/>
                  </a:lnTo>
                  <a:lnTo>
                    <a:pt x="1066" y="129159"/>
                  </a:lnTo>
                  <a:lnTo>
                    <a:pt x="17653" y="129159"/>
                  </a:lnTo>
                  <a:lnTo>
                    <a:pt x="17653" y="38925"/>
                  </a:lnTo>
                  <a:close/>
                </a:path>
                <a:path w="19050" h="129540">
                  <a:moveTo>
                    <a:pt x="18757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18757" y="18757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A6AE778D-AB6C-4805-8B46-362C0F3ABE90}"/>
                </a:ext>
              </a:extLst>
            </p:cNvPr>
            <p:cNvSpPr/>
            <p:nvPr/>
          </p:nvSpPr>
          <p:spPr>
            <a:xfrm>
              <a:off x="1680020" y="10046994"/>
              <a:ext cx="134278" cy="11856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C8DC10CB-F018-4C0A-A351-D1EE40670E3A}"/>
                </a:ext>
              </a:extLst>
            </p:cNvPr>
            <p:cNvSpPr/>
            <p:nvPr/>
          </p:nvSpPr>
          <p:spPr>
            <a:xfrm>
              <a:off x="1835726" y="10071065"/>
              <a:ext cx="82091" cy="9448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1">
              <a:extLst>
                <a:ext uri="{FF2B5EF4-FFF2-40B4-BE49-F238E27FC236}">
                  <a16:creationId xmlns:a16="http://schemas.microsoft.com/office/drawing/2014/main" id="{6DB2C33C-9CDD-4DF8-8FA3-CFE5D9F1BD54}"/>
                </a:ext>
              </a:extLst>
            </p:cNvPr>
            <p:cNvSpPr/>
            <p:nvPr/>
          </p:nvSpPr>
          <p:spPr>
            <a:xfrm>
              <a:off x="1948065" y="10046994"/>
              <a:ext cx="394074" cy="11856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126B739B-4729-0247-B780-F81BEA9CDB2E}"/>
              </a:ext>
            </a:extLst>
          </p:cNvPr>
          <p:cNvSpPr txBox="1"/>
          <p:nvPr/>
        </p:nvSpPr>
        <p:spPr>
          <a:xfrm>
            <a:off x="1438841" y="8512316"/>
            <a:ext cx="1102995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95" dirty="0">
                <a:solidFill>
                  <a:srgbClr val="FFFFFF"/>
                </a:solidFill>
                <a:latin typeface="Gotham-Medium"/>
                <a:cs typeface="Gotham-Medium"/>
              </a:rPr>
              <a:t>c</a:t>
            </a:r>
            <a:r>
              <a:rPr sz="2700" spc="-45" dirty="0">
                <a:solidFill>
                  <a:srgbClr val="FFFFFF"/>
                </a:solidFill>
                <a:latin typeface="Gotham-Medium"/>
                <a:cs typeface="Gotham-Medium"/>
              </a:rPr>
              <a:t>endis</a:t>
            </a:r>
            <a:endParaRPr sz="2700" dirty="0">
              <a:latin typeface="Gotham-Medium"/>
              <a:cs typeface="Gotham-Medium"/>
            </a:endParaRPr>
          </a:p>
        </p:txBody>
      </p:sp>
      <p:grpSp>
        <p:nvGrpSpPr>
          <p:cNvPr id="30" name="object 17">
            <a:extLst>
              <a:ext uri="{FF2B5EF4-FFF2-40B4-BE49-F238E27FC236}">
                <a16:creationId xmlns:a16="http://schemas.microsoft.com/office/drawing/2014/main" id="{6E39025C-D145-344D-99C2-84124628EC5A}"/>
              </a:ext>
            </a:extLst>
          </p:cNvPr>
          <p:cNvGrpSpPr/>
          <p:nvPr/>
        </p:nvGrpSpPr>
        <p:grpSpPr>
          <a:xfrm>
            <a:off x="686418" y="1047088"/>
            <a:ext cx="2103755" cy="899160"/>
            <a:chOff x="686418" y="1047088"/>
            <a:chExt cx="2103755" cy="899160"/>
          </a:xfrm>
        </p:grpSpPr>
        <p:sp>
          <p:nvSpPr>
            <p:cNvPr id="31" name="object 18">
              <a:extLst>
                <a:ext uri="{FF2B5EF4-FFF2-40B4-BE49-F238E27FC236}">
                  <a16:creationId xmlns:a16="http://schemas.microsoft.com/office/drawing/2014/main" id="{6F8937B3-9901-9049-81A5-53811387B887}"/>
                </a:ext>
              </a:extLst>
            </p:cNvPr>
            <p:cNvSpPr/>
            <p:nvPr/>
          </p:nvSpPr>
          <p:spPr>
            <a:xfrm>
              <a:off x="686418" y="1047088"/>
              <a:ext cx="2103755" cy="899160"/>
            </a:xfrm>
            <a:custGeom>
              <a:avLst/>
              <a:gdLst/>
              <a:ahLst/>
              <a:cxnLst/>
              <a:rect l="l" t="t" r="r" b="b"/>
              <a:pathLst>
                <a:path w="2103755" h="899160">
                  <a:moveTo>
                    <a:pt x="2103391" y="0"/>
                  </a:moveTo>
                  <a:lnTo>
                    <a:pt x="0" y="0"/>
                  </a:lnTo>
                  <a:lnTo>
                    <a:pt x="0" y="899030"/>
                  </a:lnTo>
                  <a:lnTo>
                    <a:pt x="2103391" y="899030"/>
                  </a:lnTo>
                  <a:lnTo>
                    <a:pt x="2103391" y="0"/>
                  </a:lnTo>
                  <a:close/>
                </a:path>
              </a:pathLst>
            </a:custGeom>
            <a:solidFill>
              <a:srgbClr val="565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FF404E13-0FD9-4B44-9AF2-5779AF57BAF9}"/>
                </a:ext>
              </a:extLst>
            </p:cNvPr>
            <p:cNvSpPr/>
            <p:nvPr/>
          </p:nvSpPr>
          <p:spPr>
            <a:xfrm>
              <a:off x="713332" y="1080494"/>
              <a:ext cx="1998670" cy="73542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828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312</Words>
  <Application>Microsoft Office PowerPoint</Application>
  <PresentationFormat>Vlastní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Gotham-Medium</vt:lpstr>
      <vt:lpstr>Playbill</vt:lpstr>
      <vt:lpstr>Purista Medium</vt:lpstr>
      <vt:lpstr>Office Theme</vt:lpstr>
      <vt:lpstr>Prezentace aplikace PowerPoint</vt:lpstr>
      <vt:lpstr>Geografický rozsah pilotního provozu</vt:lpstr>
      <vt:lpstr>Fáze 1a pilotního provozu od 14.6. 2020</vt:lpstr>
      <vt:lpstr>Prezentace aplikace PowerPoint</vt:lpstr>
      <vt:lpstr>Prezentace aplikace PowerPoint</vt:lpstr>
      <vt:lpstr>Fáze 1b pilotního provozu</vt:lpstr>
      <vt:lpstr>Mobilní aplikace a e-shop</vt:lpstr>
      <vt:lpstr>Co přinese prosinec v OneTicket?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Stadler Jakub Mgr.</dc:creator>
  <cp:lastModifiedBy>Stadler Jakub Mgr.</cp:lastModifiedBy>
  <cp:revision>28</cp:revision>
  <dcterms:created xsi:type="dcterms:W3CDTF">2020-08-28T12:56:57Z</dcterms:created>
  <dcterms:modified xsi:type="dcterms:W3CDTF">2020-09-17T18:06:09Z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2020-08-28T00:00:00Z</vt:filetime>
  </property>
</Properties>
</file>