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4D92E-9BB8-4830-8F6C-4E6E7B0CFFD9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7DD81-8A96-458D-9410-E712CC885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513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57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92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07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81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0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04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82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87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10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70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E5558-6AA2-42E9-A2C8-343DB52F5788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41543-28B0-4E44-8432-32EDDD79F7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44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2412230" y="1226423"/>
            <a:ext cx="1160373" cy="5552106"/>
            <a:chOff x="2412230" y="1226423"/>
            <a:chExt cx="1160373" cy="5552106"/>
          </a:xfrm>
        </p:grpSpPr>
        <p:pic>
          <p:nvPicPr>
            <p:cNvPr id="1026" name="Picture 2" descr="image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0416" y="5001571"/>
              <a:ext cx="504000" cy="5202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image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9633" y="6258262"/>
              <a:ext cx="505566" cy="5202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image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3208" y="1226423"/>
              <a:ext cx="418416" cy="5202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image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499" y="1855614"/>
              <a:ext cx="481834" cy="5202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image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6822" y="2484806"/>
              <a:ext cx="951189" cy="5202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7" descr="image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0417" y="3743188"/>
              <a:ext cx="503999" cy="5202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Obrázek 3"/>
            <p:cNvPicPr>
              <a:picLocks noChangeAspect="1"/>
            </p:cNvPicPr>
            <p:nvPr/>
          </p:nvPicPr>
          <p:blipFill rotWithShape="1">
            <a:blip r:embed="rId8"/>
            <a:srcRect b="29143"/>
            <a:stretch/>
          </p:blipFill>
          <p:spPr>
            <a:xfrm>
              <a:off x="2726834" y="3113997"/>
              <a:ext cx="531165" cy="520267"/>
            </a:xfrm>
            <a:prstGeom prst="rect">
              <a:avLst/>
            </a:prstGeom>
          </p:spPr>
        </p:pic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794903" y="4372379"/>
              <a:ext cx="395026" cy="520267"/>
            </a:xfrm>
            <a:prstGeom prst="rect">
              <a:avLst/>
            </a:prstGeom>
          </p:spPr>
        </p:pic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412230" y="5630762"/>
              <a:ext cx="1160373" cy="520267"/>
            </a:xfrm>
            <a:prstGeom prst="rect">
              <a:avLst/>
            </a:prstGeom>
          </p:spPr>
        </p:pic>
      </p:grp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289123"/>
              </p:ext>
            </p:extLst>
          </p:nvPr>
        </p:nvGraphicFramePr>
        <p:xfrm>
          <a:off x="3545475" y="398501"/>
          <a:ext cx="2235404" cy="6380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702">
                  <a:extLst>
                    <a:ext uri="{9D8B030D-6E8A-4147-A177-3AD203B41FA5}">
                      <a16:colId xmlns:a16="http://schemas.microsoft.com/office/drawing/2014/main" val="215514675"/>
                    </a:ext>
                  </a:extLst>
                </a:gridCol>
                <a:gridCol w="1117702">
                  <a:extLst>
                    <a:ext uri="{9D8B030D-6E8A-4147-A177-3AD203B41FA5}">
                      <a16:colId xmlns:a16="http://schemas.microsoft.com/office/drawing/2014/main" val="1557452861"/>
                    </a:ext>
                  </a:extLst>
                </a:gridCol>
              </a:tblGrid>
              <a:tr h="432000"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BLOKOVÉ</a:t>
                      </a:r>
                      <a:r>
                        <a:rPr lang="cs-CZ" sz="1200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POKUTY</a:t>
                      </a:r>
                      <a:endParaRPr lang="cs-CZ" sz="1200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82851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NYNÍ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NÁVRH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371890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118735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34202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</a:t>
                      </a:r>
                      <a:r>
                        <a:rPr lang="cs-CZ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2 500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5 000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674017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</a:t>
                      </a:r>
                      <a:r>
                        <a:rPr lang="cs-CZ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2 500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5 000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64642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2 000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1222102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1 000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2 500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024547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cs-CZ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2 000 Kč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– 1 500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992979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– 2 000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– 1 500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430055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– 2 000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1 500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448245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057721"/>
              </p:ext>
            </p:extLst>
          </p:nvPr>
        </p:nvGraphicFramePr>
        <p:xfrm>
          <a:off x="70314" y="1161133"/>
          <a:ext cx="2495247" cy="5552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247">
                  <a:extLst>
                    <a:ext uri="{9D8B030D-6E8A-4147-A177-3AD203B41FA5}">
                      <a16:colId xmlns:a16="http://schemas.microsoft.com/office/drawing/2014/main" val="173256398"/>
                    </a:ext>
                  </a:extLst>
                </a:gridCol>
              </a:tblGrid>
              <a:tr h="616901">
                <a:tc>
                  <a:txBody>
                    <a:bodyPr/>
                    <a:lstStyle/>
                    <a:p>
                      <a:pPr algn="ctr"/>
                      <a:r>
                        <a:rPr lang="cs-CZ" sz="1200" b="1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Řízení vozidla s více, než 0,3 ‰ alkoholu v krvi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1092306"/>
                  </a:ext>
                </a:extLst>
              </a:tr>
              <a:tr h="616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Překročení rychlosti</a:t>
                      </a:r>
                      <a:r>
                        <a:rPr lang="cs-CZ" sz="1200" b="1" i="0" u="none" strike="noStrike" kern="1200" baseline="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0" u="none" strike="noStrike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(o 50 km/h a více, o 40 km/h a více v obci)</a:t>
                      </a:r>
                      <a:endParaRPr lang="cs-CZ" sz="1000" b="0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654025"/>
                  </a:ext>
                </a:extLst>
              </a:tr>
              <a:tr h="616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Vjíždění na železniční přejezd přes zákaz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171076"/>
                  </a:ext>
                </a:extLst>
              </a:tr>
              <a:tr h="616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Jízda na červenou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919626"/>
                  </a:ext>
                </a:extLst>
              </a:tr>
              <a:tr h="616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Nepoužití bezpečnostního pásu nebo autosedačky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4786422"/>
                  </a:ext>
                </a:extLst>
              </a:tr>
              <a:tr h="616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Držení telefonu při řízení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99837"/>
                  </a:ext>
                </a:extLst>
              </a:tr>
              <a:tr h="616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Zapomenuté doklady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0639261"/>
                  </a:ext>
                </a:extLst>
              </a:tr>
              <a:tr h="616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Špatné parkování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970419"/>
                  </a:ext>
                </a:extLst>
              </a:tr>
              <a:tr h="616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Nerozsvícená světla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733592"/>
                  </a:ext>
                </a:extLst>
              </a:tr>
            </a:tbl>
          </a:graphicData>
        </a:graphic>
      </p:graphicFrame>
      <p:graphicFrame>
        <p:nvGraphicFramePr>
          <p:cNvPr id="24" name="Tabulk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772787"/>
              </p:ext>
            </p:extLst>
          </p:nvPr>
        </p:nvGraphicFramePr>
        <p:xfrm>
          <a:off x="5968252" y="398501"/>
          <a:ext cx="2964184" cy="6380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092">
                  <a:extLst>
                    <a:ext uri="{9D8B030D-6E8A-4147-A177-3AD203B41FA5}">
                      <a16:colId xmlns:a16="http://schemas.microsoft.com/office/drawing/2014/main" val="215514675"/>
                    </a:ext>
                  </a:extLst>
                </a:gridCol>
                <a:gridCol w="1482092">
                  <a:extLst>
                    <a:ext uri="{9D8B030D-6E8A-4147-A177-3AD203B41FA5}">
                      <a16:colId xmlns:a16="http://schemas.microsoft.com/office/drawing/2014/main" val="1557452861"/>
                    </a:ext>
                  </a:extLst>
                </a:gridCol>
              </a:tblGrid>
              <a:tr h="432000"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SPRÁVNÍ ŘÍZENÍ</a:t>
                      </a:r>
                      <a:endParaRPr lang="cs-CZ" sz="1200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82851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NYNÍ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NÁVRH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371890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2 500 – 20 000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7 000 – 25 000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118735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cs-CZ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 – 10 000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7 000 – 25 000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34202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2 500 – 5</a:t>
                      </a:r>
                      <a:r>
                        <a:rPr lang="cs-CZ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7 000 –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25 000 Kč 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674017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2 500 – 5000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7 000 –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25 000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64642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1 500 – 2500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 </a:t>
                      </a:r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5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1222102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1 500 – 2500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4 000 – 10 000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024547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1 500 – 2 500 Kč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 </a:t>
                      </a:r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5 000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992979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1 500 – 2 500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2 000 – 5 000 Kč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430055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1 500 – 2</a:t>
                      </a:r>
                      <a:r>
                        <a:rPr lang="cs-CZ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 </a:t>
                      </a:r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5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448245"/>
                  </a:ext>
                </a:extLst>
              </a:tr>
            </a:tbl>
          </a:graphicData>
        </a:graphic>
      </p:graphicFrame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950400"/>
              </p:ext>
            </p:extLst>
          </p:nvPr>
        </p:nvGraphicFramePr>
        <p:xfrm>
          <a:off x="9136027" y="399435"/>
          <a:ext cx="2068042" cy="6379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021">
                  <a:extLst>
                    <a:ext uri="{9D8B030D-6E8A-4147-A177-3AD203B41FA5}">
                      <a16:colId xmlns:a16="http://schemas.microsoft.com/office/drawing/2014/main" val="215514675"/>
                    </a:ext>
                  </a:extLst>
                </a:gridCol>
                <a:gridCol w="1034021">
                  <a:extLst>
                    <a:ext uri="{9D8B030D-6E8A-4147-A177-3AD203B41FA5}">
                      <a16:colId xmlns:a16="http://schemas.microsoft.com/office/drawing/2014/main" val="1557452861"/>
                    </a:ext>
                  </a:extLst>
                </a:gridCol>
              </a:tblGrid>
              <a:tr h="432733"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BODOVÝ</a:t>
                      </a:r>
                      <a:r>
                        <a:rPr lang="cs-CZ" sz="1200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SYSTÉM</a:t>
                      </a:r>
                      <a:endParaRPr lang="cs-CZ" sz="1200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828518"/>
                  </a:ext>
                </a:extLst>
              </a:tr>
              <a:tr h="39667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NYNÍ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NÁVRH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371890"/>
                  </a:ext>
                </a:extLst>
              </a:tr>
              <a:tr h="616644"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cs-CZ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lang="cs-CZ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</a:t>
                      </a:r>
                      <a:endParaRPr lang="cs-CZ" sz="18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118735"/>
                  </a:ext>
                </a:extLst>
              </a:tr>
              <a:tr h="616644"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cs-CZ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34202"/>
                  </a:ext>
                </a:extLst>
              </a:tr>
              <a:tr h="616644"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cs-CZ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674017"/>
                  </a:ext>
                </a:extLst>
              </a:tr>
              <a:tr h="616644"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cs-CZ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64642"/>
                  </a:ext>
                </a:extLst>
              </a:tr>
              <a:tr h="616644"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cs-CZ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lang="cs-CZ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18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1222102"/>
                  </a:ext>
                </a:extLst>
              </a:tr>
              <a:tr h="616644"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18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024547"/>
                  </a:ext>
                </a:extLst>
              </a:tr>
              <a:tr h="61664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992979"/>
                  </a:ext>
                </a:extLst>
              </a:tr>
              <a:tr h="61664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430055"/>
                  </a:ext>
                </a:extLst>
              </a:tr>
              <a:tr h="6166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448245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027" y="1288556"/>
            <a:ext cx="531393" cy="396000"/>
          </a:xfrm>
          <a:prstGeom prst="rect">
            <a:avLst/>
          </a:prstGeom>
        </p:spPr>
      </p:pic>
      <p:pic>
        <p:nvPicPr>
          <p:cNvPr id="42" name="Obrázek 41"/>
          <p:cNvPicPr>
            <a:picLocks noChangeAspect="1"/>
          </p:cNvPicPr>
          <p:nvPr/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761" y="1917747"/>
            <a:ext cx="531393" cy="395999"/>
          </a:xfrm>
          <a:prstGeom prst="rect">
            <a:avLst/>
          </a:prstGeom>
        </p:spPr>
      </p:pic>
      <p:pic>
        <p:nvPicPr>
          <p:cNvPr id="43" name="Obrázek 42"/>
          <p:cNvPicPr>
            <a:picLocks noChangeAspect="1"/>
          </p:cNvPicPr>
          <p:nvPr/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762" y="3136826"/>
            <a:ext cx="531393" cy="395999"/>
          </a:xfrm>
          <a:prstGeom prst="rect">
            <a:avLst/>
          </a:prstGeom>
        </p:spPr>
      </p:pic>
      <p:pic>
        <p:nvPicPr>
          <p:cNvPr id="44" name="Obrázek 43"/>
          <p:cNvPicPr>
            <a:picLocks noChangeAspect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185" y="2520403"/>
            <a:ext cx="531393" cy="396000"/>
          </a:xfrm>
          <a:prstGeom prst="rect">
            <a:avLst/>
          </a:prstGeom>
        </p:spPr>
      </p:pic>
      <p:pic>
        <p:nvPicPr>
          <p:cNvPr id="45" name="Obrázek 44"/>
          <p:cNvPicPr>
            <a:picLocks noChangeAspect="1"/>
          </p:cNvPicPr>
          <p:nvPr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714" y="3766017"/>
            <a:ext cx="531393" cy="395999"/>
          </a:xfrm>
          <a:prstGeom prst="rect">
            <a:avLst/>
          </a:prstGeom>
        </p:spPr>
      </p:pic>
      <p:pic>
        <p:nvPicPr>
          <p:cNvPr id="47" name="Obrázek 46"/>
          <p:cNvPicPr>
            <a:picLocks noChangeAspect="1"/>
          </p:cNvPicPr>
          <p:nvPr/>
        </p:nvPicPr>
        <p:blipFill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762" y="4368673"/>
            <a:ext cx="531393" cy="395999"/>
          </a:xfrm>
          <a:prstGeom prst="rect">
            <a:avLst/>
          </a:prstGeom>
        </p:spPr>
      </p:pic>
      <p:pic>
        <p:nvPicPr>
          <p:cNvPr id="69" name="Obrázek 68"/>
          <p:cNvPicPr>
            <a:picLocks noChangeAspect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390" y="1288557"/>
            <a:ext cx="531393" cy="395999"/>
          </a:xfrm>
          <a:prstGeom prst="rect">
            <a:avLst/>
          </a:prstGeom>
        </p:spPr>
      </p:pic>
      <p:pic>
        <p:nvPicPr>
          <p:cNvPr id="70" name="Obrázek 69"/>
          <p:cNvPicPr>
            <a:picLocks noChangeAspect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390" y="1917748"/>
            <a:ext cx="531393" cy="395999"/>
          </a:xfrm>
          <a:prstGeom prst="rect">
            <a:avLst/>
          </a:prstGeom>
        </p:spPr>
      </p:pic>
      <p:pic>
        <p:nvPicPr>
          <p:cNvPr id="71" name="Obrázek 70"/>
          <p:cNvPicPr>
            <a:picLocks noChangeAspect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193" y="3175286"/>
            <a:ext cx="531393" cy="395999"/>
          </a:xfrm>
          <a:prstGeom prst="rect">
            <a:avLst/>
          </a:prstGeom>
        </p:spPr>
      </p:pic>
      <p:pic>
        <p:nvPicPr>
          <p:cNvPr id="72" name="Obrázek 71"/>
          <p:cNvPicPr>
            <a:picLocks noChangeAspect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390" y="2546939"/>
            <a:ext cx="531393" cy="395999"/>
          </a:xfrm>
          <a:prstGeom prst="rect">
            <a:avLst/>
          </a:prstGeom>
        </p:spPr>
      </p:pic>
      <p:pic>
        <p:nvPicPr>
          <p:cNvPr id="73" name="Obrázek 72"/>
          <p:cNvPicPr>
            <a:picLocks noChangeAspect="1"/>
          </p:cNvPicPr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5" y="3804477"/>
            <a:ext cx="531393" cy="395999"/>
          </a:xfrm>
          <a:prstGeom prst="rect">
            <a:avLst/>
          </a:prstGeom>
        </p:spPr>
      </p:pic>
      <p:pic>
        <p:nvPicPr>
          <p:cNvPr id="74" name="Obrázek 73"/>
          <p:cNvPicPr>
            <a:picLocks noChangeAspect="1"/>
          </p:cNvPicPr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193" y="4407133"/>
            <a:ext cx="531393" cy="395999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93" y="338093"/>
            <a:ext cx="2334768" cy="58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260</Words>
  <Application>Microsoft Office PowerPoint</Application>
  <PresentationFormat>Širokoúhlá obrazovka</PresentationFormat>
  <Paragraphs>73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Smrčka Jiří</dc:creator>
  <cp:lastModifiedBy>Neřold Tomáš Mgr. M.A.</cp:lastModifiedBy>
  <cp:revision>24</cp:revision>
  <dcterms:created xsi:type="dcterms:W3CDTF">2019-01-11T09:31:52Z</dcterms:created>
  <dcterms:modified xsi:type="dcterms:W3CDTF">2022-06-23T09:04:23Z</dcterms:modified>
</cp:coreProperties>
</file>