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8"/>
    <p:restoredTop sz="94694"/>
  </p:normalViewPr>
  <p:slideViewPr>
    <p:cSldViewPr snapToGrid="0">
      <p:cViewPr varScale="1">
        <p:scale>
          <a:sx n="102" d="100"/>
          <a:sy n="102" d="100"/>
        </p:scale>
        <p:origin x="216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0A5AD-0F2B-5F4C-9F4D-B9CF659BBFA8}" type="datetimeFigureOut">
              <a:rPr lang="en-CZ" smtClean="0"/>
              <a:t>17.06.2025</a:t>
            </a:fld>
            <a:endParaRPr lang="en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030DC-540D-7346-9688-3FA081844AA1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019336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030DC-540D-7346-9688-3FA081844AA1}" type="slidenum">
              <a:rPr lang="en-CZ" smtClean="0"/>
              <a:t>1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11146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D39ED-DF1D-0DF2-41D3-3703A2D6D5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E220D7-296A-1A91-DD8B-11437047CE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E1917-BA1A-C44E-B70F-23B2FE5D6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82BD3-96B1-9446-9956-DC4A1E5A4DC3}" type="datetimeFigureOut">
              <a:rPr lang="en-CZ" smtClean="0"/>
              <a:t>17.06.2025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0F284-E0E3-9640-AE3B-14A63A3CE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52C38-1980-C6AB-5701-FFD841F90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AB5C-89B5-7344-99C2-FAE9D972EF7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45419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69F43-6F14-579F-8C49-22749401D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CEA4FE-D032-16C0-3180-CF1CF3FB32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0B18B-818A-9F08-298D-F47194987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82BD3-96B1-9446-9956-DC4A1E5A4DC3}" type="datetimeFigureOut">
              <a:rPr lang="en-CZ" smtClean="0"/>
              <a:t>17.06.2025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2C805-D329-7E31-C661-B133B6DC3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FE32-8F77-5706-6AFE-6EB8AA852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AB5C-89B5-7344-99C2-FAE9D972EF7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236749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424551-002A-54DE-1DB9-8C874DEB8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B3ED0E-5E76-B7D6-1841-3BE6DC329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DA92D-7241-BD8E-2327-A278BCB62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82BD3-96B1-9446-9956-DC4A1E5A4DC3}" type="datetimeFigureOut">
              <a:rPr lang="en-CZ" smtClean="0"/>
              <a:t>17.06.2025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D8425-245A-30F8-144B-72A491F97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1917A-421B-0DF2-1244-12FDBA7C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AB5C-89B5-7344-99C2-FAE9D972EF7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010736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01C6E-DA6F-B059-2911-AFE23E72A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09CA4-BC18-8378-0746-34F00DD3E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BC471-D34E-A401-9F6A-E5BE8916C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82BD3-96B1-9446-9956-DC4A1E5A4DC3}" type="datetimeFigureOut">
              <a:rPr lang="en-CZ" smtClean="0"/>
              <a:t>17.06.2025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0BACC-0436-0520-9632-555BFB1AD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D7D86-D01B-8B74-19AA-2C9560E63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AB5C-89B5-7344-99C2-FAE9D972EF7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493390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6F80B-2986-0975-F4C0-C782FD104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AB0C5F-C015-EF18-D0B4-C29DBD8CB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09612-EBB1-536D-7C0E-64FDC4B66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82BD3-96B1-9446-9956-DC4A1E5A4DC3}" type="datetimeFigureOut">
              <a:rPr lang="en-CZ" smtClean="0"/>
              <a:t>17.06.2025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A9AB6-BC49-49A8-F92B-E9BEE5CC9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E0A8D-57BC-719E-891B-3EC83C04F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AB5C-89B5-7344-99C2-FAE9D972EF7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108051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79239-B69E-6604-FD31-1390F3F32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BF517-7475-277F-3B46-7E07FF609B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A370EC-C774-1E8A-FA26-2A575540E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6CC1A-5D58-02EA-0E2B-4EF78A307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82BD3-96B1-9446-9956-DC4A1E5A4DC3}" type="datetimeFigureOut">
              <a:rPr lang="en-CZ" smtClean="0"/>
              <a:t>17.06.2025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65353-D821-C2F5-BD9D-BD8D059D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A25C36-1453-2B42-49CB-F4090C37B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AB5C-89B5-7344-99C2-FAE9D972EF7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52350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99D11-9235-5CFD-689C-4EBD87B18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92216E-63EA-3F9E-CD4A-145804B78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001D9-4173-5AB0-918E-027FBC4FB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51340D-9DE1-B8E4-C229-F4CD505B0C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3118FA-99CC-D0DB-E29C-32B72ECB63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D4E7A2-F82C-CE71-4165-86B870609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82BD3-96B1-9446-9956-DC4A1E5A4DC3}" type="datetimeFigureOut">
              <a:rPr lang="en-CZ" smtClean="0"/>
              <a:t>17.06.2025</a:t>
            </a:fld>
            <a:endParaRPr lang="en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C7D695-1E11-3C8A-961D-6FC323D09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F446FF-99A4-34FA-D871-D5A2E1F6C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AB5C-89B5-7344-99C2-FAE9D972EF7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829632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518D7-2760-338B-0A69-F2F23C81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03AE18-E9BB-8821-5F70-1135CCBC1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82BD3-96B1-9446-9956-DC4A1E5A4DC3}" type="datetimeFigureOut">
              <a:rPr lang="en-CZ" smtClean="0"/>
              <a:t>17.06.2025</a:t>
            </a:fld>
            <a:endParaRPr lang="en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B9EAE7-D7E5-8157-F590-FAFEEFF93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3A45F-D939-BB21-AB23-131BFC56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AB5C-89B5-7344-99C2-FAE9D972EF7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010210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3BE6FC-1A4A-0832-FACA-0FB3BFE5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82BD3-96B1-9446-9956-DC4A1E5A4DC3}" type="datetimeFigureOut">
              <a:rPr lang="en-CZ" smtClean="0"/>
              <a:t>17.06.2025</a:t>
            </a:fld>
            <a:endParaRPr lang="en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43AD8-5D28-1DDC-BB6B-FDFBB2E9B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95C81-5F04-2366-6209-95E8935A0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AB5C-89B5-7344-99C2-FAE9D972EF7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009594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664EF-3D14-5D71-26D9-C900A48AD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A2E38-FCD9-A9C1-E5A8-AB5701ECD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0F557B-E352-E0B3-653C-7D80817F3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2CF0C9-0257-0583-393D-F4920CF7F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82BD3-96B1-9446-9956-DC4A1E5A4DC3}" type="datetimeFigureOut">
              <a:rPr lang="en-CZ" smtClean="0"/>
              <a:t>17.06.2025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C72174-C658-07FD-7894-F2A5662EE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922AF-0D8B-B215-A244-C433FEC18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AB5C-89B5-7344-99C2-FAE9D972EF7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850030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FA0E0-05E9-F077-1DDD-356423421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BE87EE-2389-F9AA-FD07-61CC36C73C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75ED35-18D3-0E7F-A530-B7F3AC60C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6F0D9B-7EAE-FB72-F432-E5E877F9A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82BD3-96B1-9446-9956-DC4A1E5A4DC3}" type="datetimeFigureOut">
              <a:rPr lang="en-CZ" smtClean="0"/>
              <a:t>17.06.2025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AD0EC7-AC41-1231-1CE8-CC99C6E3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492B7-84FF-291A-1C40-7D30331E9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6AB5C-89B5-7344-99C2-FAE9D972EF7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896114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602323-C375-523E-70FE-4E2FC4F58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CCAED-3F6D-CAF3-24DB-8C507958F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30F8A-A887-4471-A0BD-C34B72ABC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582BD3-96B1-9446-9956-DC4A1E5A4DC3}" type="datetimeFigureOut">
              <a:rPr lang="en-CZ" smtClean="0"/>
              <a:t>17.06.2025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42950-2919-8AD5-3857-70C030595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ABED8-6257-35A6-BA8D-22245C08E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76AB5C-89B5-7344-99C2-FAE9D972EF7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56895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F42CD94-5D00-0336-FBB9-EE25F2F0B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32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285A1E-AF89-537E-DFE9-8721E4782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A22051F-5D44-D4C6-F9CD-BBBA0B67B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54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FB2A8E-0BA6-F137-70B5-3041801F9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5A03E0B-AD31-B981-A29A-6507B606B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81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C0B957-6CD4-3F59-A1E5-D942EDC88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E87B54D-C4EE-C7E6-3FE3-7D72222DA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8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8B23BF-92F6-2030-0A61-EEE656C8E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97219E3-E768-7907-A62C-68BFA2927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05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84B846F-5313-3F90-FAFA-92907BAF2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99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3DE7BCA-9D22-72FB-5D75-57FE8002A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76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6C56-FA97-B514-5F0C-6C7BF4550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8CBD030-6CC2-DFE9-198D-F43DCB966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14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FF3631-5BB8-D7D3-ED98-8DA299C41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4A009BC-4331-873E-8D38-D2F048E42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88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0DFD5-C71B-7999-A786-D466B0873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A691FEF-7594-EBDF-8D77-68CCB1B0C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03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D5A16-737D-DF43-0B91-FD0568F9F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688A5A97-5B78-1E1F-3C2C-249E62571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88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7C19AB-34F9-CFA0-0F93-FDF9ED15B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6385795-BF58-5D44-8444-FA4C61877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31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E53BF8-9396-A7FC-02F8-9BC519A19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A1134CA-244E-C38A-FDD6-91BA1AA2F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07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ED4437-30C6-96E0-504D-B2BBC2CC6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BA1CF1B-2335-0F6E-C7AB-15EDB46D3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12188951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65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74C5E6-A76A-08C8-52D3-034F15BEF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72D737F-F573-3D82-AE69-5F7B299DC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12188951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55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</Words>
  <Application>Microsoft Macintosh PowerPoint</Application>
  <PresentationFormat>Widescreen</PresentationFormat>
  <Paragraphs>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Lustig David APK</dc:creator>
  <cp:lastModifiedBy>Lustig David APK</cp:lastModifiedBy>
  <cp:revision>3</cp:revision>
  <dcterms:created xsi:type="dcterms:W3CDTF">2025-06-16T08:17:23Z</dcterms:created>
  <dcterms:modified xsi:type="dcterms:W3CDTF">2025-06-17T07:35:15Z</dcterms:modified>
</cp:coreProperties>
</file>