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1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2" r:id="rId6"/>
    <p:sldId id="258" r:id="rId7"/>
    <p:sldId id="260" r:id="rId8"/>
    <p:sldId id="273" r:id="rId9"/>
    <p:sldId id="261" r:id="rId10"/>
    <p:sldId id="262" r:id="rId11"/>
    <p:sldId id="267" r:id="rId12"/>
    <p:sldId id="263" r:id="rId13"/>
    <p:sldId id="264" r:id="rId14"/>
    <p:sldId id="265" r:id="rId15"/>
    <p:sldId id="266" r:id="rId16"/>
    <p:sldId id="274" r:id="rId17"/>
    <p:sldId id="270" r:id="rId18"/>
    <p:sldId id="269" r:id="rId19"/>
    <p:sldId id="275" r:id="rId20"/>
    <p:sldId id="268" r:id="rId21"/>
    <p:sldId id="271" r:id="rId22"/>
    <p:sldId id="257" r:id="rId23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aková Eva Mgr." initials="SEM" lastIdx="0" clrIdx="0">
    <p:extLst>
      <p:ext uri="{19B8F6BF-5375-455C-9EA6-DF929625EA0E}">
        <p15:presenceInfo xmlns:p15="http://schemas.microsoft.com/office/powerpoint/2012/main" userId="S-1-5-21-2013546996-1368335440-1734353810-13872" providerId="AD"/>
      </p:ext>
    </p:extLst>
  </p:cmAuthor>
  <p:cmAuthor id="2" name="Dvořák Stanislav Mgr." initials="DSM" lastIdx="3" clrIdx="1">
    <p:extLst>
      <p:ext uri="{19B8F6BF-5375-455C-9EA6-DF929625EA0E}">
        <p15:presenceInfo xmlns:p15="http://schemas.microsoft.com/office/powerpoint/2012/main" userId="S-1-5-21-2013546996-1368335440-1734353810-18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488"/>
    <a:srgbClr val="E6E6E6"/>
    <a:srgbClr val="67B4C3"/>
    <a:srgbClr val="429FEC"/>
    <a:srgbClr val="E8F6FE"/>
    <a:srgbClr val="BBDFF7"/>
    <a:srgbClr val="CFE8F9"/>
    <a:srgbClr val="82C0EA"/>
    <a:srgbClr val="B5DBF5"/>
    <a:srgbClr val="B4D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782" autoAdjust="0"/>
  </p:normalViewPr>
  <p:slideViewPr>
    <p:cSldViewPr>
      <p:cViewPr varScale="1">
        <p:scale>
          <a:sx n="123" d="100"/>
          <a:sy n="123" d="100"/>
        </p:scale>
        <p:origin x="11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Farář" userId="6248bc0883575a62" providerId="LiveId" clId="{56854029-33E7-4417-B465-EEEFB197C634}"/>
    <pc:docChg chg="modSld">
      <pc:chgData name="Martin Farář" userId="6248bc0883575a62" providerId="LiveId" clId="{56854029-33E7-4417-B465-EEEFB197C634}" dt="2018-06-26T13:42:18.802" v="0" actId="14100"/>
      <pc:docMkLst>
        <pc:docMk/>
      </pc:docMkLst>
      <pc:sldChg chg="modSp">
        <pc:chgData name="Martin Farář" userId="6248bc0883575a62" providerId="LiveId" clId="{56854029-33E7-4417-B465-EEEFB197C634}" dt="2018-06-26T13:42:18.802" v="0" actId="14100"/>
        <pc:sldMkLst>
          <pc:docMk/>
          <pc:sldMk cId="4163313506" sldId="260"/>
        </pc:sldMkLst>
        <pc:spChg chg="mod">
          <ac:chgData name="Martin Farář" userId="6248bc0883575a62" providerId="LiveId" clId="{56854029-33E7-4417-B465-EEEFB197C634}" dt="2018-06-26T13:42:18.802" v="0" actId="14100"/>
          <ac:spMkLst>
            <pc:docMk/>
            <pc:sldMk cId="4163313506" sldId="260"/>
            <ac:spMk id="3" creationId="{66552CCC-41AB-4179-BD00-55C8256E917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756D4-CAA3-4714-AAC9-1C0E1E1BEC3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</dgm:pt>
    <dgm:pt modelId="{F41F9E8E-E0AE-4155-ADB4-19B867162C98}">
      <dgm:prSet phldrT="[Text]"/>
      <dgm:spPr>
        <a:solidFill>
          <a:srgbClr val="015488"/>
        </a:solidFill>
      </dgm:spPr>
      <dgm:t>
        <a:bodyPr/>
        <a:lstStyle/>
        <a:p>
          <a:r>
            <a:rPr lang="cs-CZ" b="1" dirty="0"/>
            <a:t>do roku </a:t>
          </a:r>
          <a:r>
            <a:rPr lang="cs-CZ" b="1" dirty="0">
              <a:solidFill>
                <a:schemeClr val="bg1"/>
              </a:solidFill>
            </a:rPr>
            <a:t>1991</a:t>
          </a:r>
        </a:p>
      </dgm:t>
    </dgm:pt>
    <dgm:pt modelId="{AAF72EA2-1D71-42DC-BD02-98792EA892A9}" type="parTrans" cxnId="{67BB2874-0BE0-455F-8D05-5EB894C551B0}">
      <dgm:prSet/>
      <dgm:spPr/>
      <dgm:t>
        <a:bodyPr/>
        <a:lstStyle/>
        <a:p>
          <a:endParaRPr lang="cs-CZ"/>
        </a:p>
      </dgm:t>
    </dgm:pt>
    <dgm:pt modelId="{CE846456-E5A7-479E-8B94-3AC67DFAC1E7}" type="sibTrans" cxnId="{67BB2874-0BE0-455F-8D05-5EB894C551B0}">
      <dgm:prSet/>
      <dgm:spPr/>
      <dgm:t>
        <a:bodyPr/>
        <a:lstStyle/>
        <a:p>
          <a:endParaRPr lang="cs-CZ"/>
        </a:p>
      </dgm:t>
    </dgm:pt>
    <dgm:pt modelId="{639B108C-9E92-48A7-A8CF-BFBE802554AD}">
      <dgm:prSet phldrT="[Text]"/>
      <dgm:spPr>
        <a:solidFill>
          <a:srgbClr val="67B4C3"/>
        </a:solidFill>
      </dgm:spPr>
      <dgm:t>
        <a:bodyPr/>
        <a:lstStyle/>
        <a:p>
          <a:r>
            <a:rPr lang="cs-CZ" b="1" dirty="0"/>
            <a:t>od roku 199</a:t>
          </a:r>
          <a:r>
            <a:rPr lang="cs-CZ" b="1" dirty="0">
              <a:solidFill>
                <a:schemeClr val="bg1"/>
              </a:solidFill>
            </a:rPr>
            <a:t>2</a:t>
          </a:r>
        </a:p>
      </dgm:t>
    </dgm:pt>
    <dgm:pt modelId="{8D4C8862-0283-4426-A6BE-F5426A2F172D}" type="parTrans" cxnId="{A6C41780-7670-4F6A-9D15-B74BCFBC79F6}">
      <dgm:prSet/>
      <dgm:spPr/>
      <dgm:t>
        <a:bodyPr/>
        <a:lstStyle/>
        <a:p>
          <a:endParaRPr lang="cs-CZ"/>
        </a:p>
      </dgm:t>
    </dgm:pt>
    <dgm:pt modelId="{4109198E-8B53-477C-8F6C-BE7094D6C0B3}" type="sibTrans" cxnId="{A6C41780-7670-4F6A-9D15-B74BCFBC79F6}">
      <dgm:prSet/>
      <dgm:spPr/>
      <dgm:t>
        <a:bodyPr/>
        <a:lstStyle/>
        <a:p>
          <a:endParaRPr lang="cs-CZ"/>
        </a:p>
      </dgm:t>
    </dgm:pt>
    <dgm:pt modelId="{1B886BCA-285B-465C-A135-291B0D7DEA64}">
      <dgm:prSet phldrT="[Text]"/>
      <dgm:spPr>
        <a:solidFill>
          <a:srgbClr val="00B050"/>
        </a:solidFill>
      </dgm:spPr>
      <dgm:t>
        <a:bodyPr/>
        <a:lstStyle/>
        <a:p>
          <a:r>
            <a:rPr lang="cs-CZ" b="1" dirty="0"/>
            <a:t>od roku 2018</a:t>
          </a:r>
        </a:p>
      </dgm:t>
    </dgm:pt>
    <dgm:pt modelId="{A3C59018-4550-44FB-88E3-7B68A92D0FE1}" type="parTrans" cxnId="{93B9E8B5-3705-4D85-97D1-A494E815A25A}">
      <dgm:prSet/>
      <dgm:spPr/>
      <dgm:t>
        <a:bodyPr/>
        <a:lstStyle/>
        <a:p>
          <a:endParaRPr lang="cs-CZ"/>
        </a:p>
      </dgm:t>
    </dgm:pt>
    <dgm:pt modelId="{6AB395E5-B972-4758-A65A-229C233EBDCC}" type="sibTrans" cxnId="{93B9E8B5-3705-4D85-97D1-A494E815A25A}">
      <dgm:prSet/>
      <dgm:spPr/>
      <dgm:t>
        <a:bodyPr/>
        <a:lstStyle/>
        <a:p>
          <a:endParaRPr lang="cs-CZ"/>
        </a:p>
      </dgm:t>
    </dgm:pt>
    <dgm:pt modelId="{8C645BFF-08C5-4C22-B257-D853C945C85E}">
      <dgm:prSet phldrT="[Text]" custT="1"/>
      <dgm:spPr>
        <a:solidFill>
          <a:srgbClr val="015488"/>
        </a:solidFill>
      </dgm:spPr>
      <dgm:t>
        <a:bodyPr/>
        <a:lstStyle/>
        <a:p>
          <a:r>
            <a:rPr lang="cs-CZ" sz="2000" b="1" dirty="0">
              <a:solidFill>
                <a:schemeClr val="bg1"/>
              </a:solidFill>
            </a:rPr>
            <a:t>20 Kčs</a:t>
          </a:r>
        </a:p>
      </dgm:t>
    </dgm:pt>
    <dgm:pt modelId="{8272F45C-559E-4AC0-8FFA-431DBC6F5C51}" type="parTrans" cxnId="{07B55580-B448-46D0-8D29-A87D4EF81186}">
      <dgm:prSet/>
      <dgm:spPr/>
      <dgm:t>
        <a:bodyPr/>
        <a:lstStyle/>
        <a:p>
          <a:endParaRPr lang="cs-CZ"/>
        </a:p>
      </dgm:t>
    </dgm:pt>
    <dgm:pt modelId="{2357324D-997B-409D-91FB-B531F1E85E67}" type="sibTrans" cxnId="{07B55580-B448-46D0-8D29-A87D4EF81186}">
      <dgm:prSet/>
      <dgm:spPr/>
      <dgm:t>
        <a:bodyPr/>
        <a:lstStyle/>
        <a:p>
          <a:endParaRPr lang="cs-CZ"/>
        </a:p>
      </dgm:t>
    </dgm:pt>
    <dgm:pt modelId="{35D00B72-3F6A-46E4-B4BF-18B495713164}">
      <dgm:prSet phldrT="[Text]" custT="1"/>
      <dgm:spPr>
        <a:solidFill>
          <a:srgbClr val="67B4C3"/>
        </a:solidFill>
      </dgm:spPr>
      <dgm:t>
        <a:bodyPr/>
        <a:lstStyle/>
        <a:p>
          <a:r>
            <a:rPr lang="cs-CZ" sz="2400" b="1" dirty="0">
              <a:solidFill>
                <a:schemeClr val="bg1"/>
              </a:solidFill>
            </a:rPr>
            <a:t>50 Kč</a:t>
          </a:r>
        </a:p>
      </dgm:t>
    </dgm:pt>
    <dgm:pt modelId="{26C3F0CD-64FF-4E90-B18D-776D09B05A17}" type="parTrans" cxnId="{A57B5146-2450-431F-AF4E-16A4F957427A}">
      <dgm:prSet/>
      <dgm:spPr/>
      <dgm:t>
        <a:bodyPr/>
        <a:lstStyle/>
        <a:p>
          <a:endParaRPr lang="cs-CZ"/>
        </a:p>
      </dgm:t>
    </dgm:pt>
    <dgm:pt modelId="{F5A9D890-C238-46F8-AD02-3270A802F30B}" type="sibTrans" cxnId="{A57B5146-2450-431F-AF4E-16A4F957427A}">
      <dgm:prSet/>
      <dgm:spPr/>
      <dgm:t>
        <a:bodyPr/>
        <a:lstStyle/>
        <a:p>
          <a:endParaRPr lang="cs-CZ"/>
        </a:p>
      </dgm:t>
    </dgm:pt>
    <dgm:pt modelId="{30B748ED-3F1F-4017-8D76-CD5BC3251A39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2000" b="1" dirty="0">
              <a:solidFill>
                <a:schemeClr val="bg1"/>
              </a:solidFill>
            </a:rPr>
            <a:t>200 Kč</a:t>
          </a:r>
        </a:p>
      </dgm:t>
    </dgm:pt>
    <dgm:pt modelId="{D6B6812B-0B73-4575-9EEA-01A624EB22F9}" type="parTrans" cxnId="{36630062-1D13-4024-ACFF-A0921BA5FFEA}">
      <dgm:prSet/>
      <dgm:spPr/>
      <dgm:t>
        <a:bodyPr/>
        <a:lstStyle/>
        <a:p>
          <a:endParaRPr lang="cs-CZ"/>
        </a:p>
      </dgm:t>
    </dgm:pt>
    <dgm:pt modelId="{2231C907-18D3-4170-A73B-71F87B1EA49E}" type="sibTrans" cxnId="{36630062-1D13-4024-ACFF-A0921BA5FFEA}">
      <dgm:prSet/>
      <dgm:spPr/>
      <dgm:t>
        <a:bodyPr/>
        <a:lstStyle/>
        <a:p>
          <a:endParaRPr lang="cs-CZ"/>
        </a:p>
      </dgm:t>
    </dgm:pt>
    <dgm:pt modelId="{07A8AB5A-B300-4947-9579-1CD8EF54B2D6}" type="pres">
      <dgm:prSet presAssocID="{C36756D4-CAA3-4714-AAC9-1C0E1E1BEC37}" presName="theList" presStyleCnt="0">
        <dgm:presLayoutVars>
          <dgm:dir/>
          <dgm:animLvl val="lvl"/>
          <dgm:resizeHandles val="exact"/>
        </dgm:presLayoutVars>
      </dgm:prSet>
      <dgm:spPr/>
    </dgm:pt>
    <dgm:pt modelId="{C3E7D2D5-9A6C-4E03-A6B6-61817AAE2C2C}" type="pres">
      <dgm:prSet presAssocID="{F41F9E8E-E0AE-4155-ADB4-19B867162C98}" presName="compNode" presStyleCnt="0"/>
      <dgm:spPr/>
    </dgm:pt>
    <dgm:pt modelId="{D24EAD61-58EC-4755-A25F-A15E87D0B3C7}" type="pres">
      <dgm:prSet presAssocID="{F41F9E8E-E0AE-4155-ADB4-19B867162C98}" presName="noGeometry" presStyleCnt="0"/>
      <dgm:spPr/>
    </dgm:pt>
    <dgm:pt modelId="{9FB889A5-24E3-432A-ABFC-30D350F97D47}" type="pres">
      <dgm:prSet presAssocID="{F41F9E8E-E0AE-4155-ADB4-19B867162C98}" presName="childTextVisible" presStyleLbl="bgAccFollowNode1" presStyleIdx="0" presStyleCnt="3" custScaleY="401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B9A11D-CB5F-4D18-B2C7-9644192DDB7F}" type="pres">
      <dgm:prSet presAssocID="{F41F9E8E-E0AE-4155-ADB4-19B867162C98}" presName="childTextHidden" presStyleLbl="bgAccFollowNode1" presStyleIdx="0" presStyleCnt="3"/>
      <dgm:spPr/>
      <dgm:t>
        <a:bodyPr/>
        <a:lstStyle/>
        <a:p>
          <a:endParaRPr lang="cs-CZ"/>
        </a:p>
      </dgm:t>
    </dgm:pt>
    <dgm:pt modelId="{D3FA135E-053E-4B61-8B8C-5E6A1B671BDE}" type="pres">
      <dgm:prSet presAssocID="{F41F9E8E-E0AE-4155-ADB4-19B867162C9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BF3735-5FFD-49F8-A293-F2B6DE45D758}" type="pres">
      <dgm:prSet presAssocID="{F41F9E8E-E0AE-4155-ADB4-19B867162C98}" presName="aSpace" presStyleCnt="0"/>
      <dgm:spPr/>
    </dgm:pt>
    <dgm:pt modelId="{C5BB3CB4-2EEC-4F4B-8D5E-98A0470A7B8D}" type="pres">
      <dgm:prSet presAssocID="{639B108C-9E92-48A7-A8CF-BFBE802554AD}" presName="compNode" presStyleCnt="0"/>
      <dgm:spPr/>
    </dgm:pt>
    <dgm:pt modelId="{18A61D6F-2504-41FA-8B69-10C54C8F9F75}" type="pres">
      <dgm:prSet presAssocID="{639B108C-9E92-48A7-A8CF-BFBE802554AD}" presName="noGeometry" presStyleCnt="0"/>
      <dgm:spPr/>
    </dgm:pt>
    <dgm:pt modelId="{7BBD30E1-07B4-4772-BD92-0BD3B5B4F778}" type="pres">
      <dgm:prSet presAssocID="{639B108C-9E92-48A7-A8CF-BFBE802554AD}" presName="childTextVisible" presStyleLbl="bgAccFollowNode1" presStyleIdx="1" presStyleCnt="3" custScaleY="401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5E14D6-DDDA-4E8F-AF2E-B515350BEE08}" type="pres">
      <dgm:prSet presAssocID="{639B108C-9E92-48A7-A8CF-BFBE802554AD}" presName="childTextHidden" presStyleLbl="bgAccFollowNode1" presStyleIdx="1" presStyleCnt="3"/>
      <dgm:spPr/>
      <dgm:t>
        <a:bodyPr/>
        <a:lstStyle/>
        <a:p>
          <a:endParaRPr lang="cs-CZ"/>
        </a:p>
      </dgm:t>
    </dgm:pt>
    <dgm:pt modelId="{F4E6CFED-5D1C-4AE3-9B76-A72C5B211C8E}" type="pres">
      <dgm:prSet presAssocID="{639B108C-9E92-48A7-A8CF-BFBE802554A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BEA872-C256-4B59-BFEC-23F2BE879662}" type="pres">
      <dgm:prSet presAssocID="{639B108C-9E92-48A7-A8CF-BFBE802554AD}" presName="aSpace" presStyleCnt="0"/>
      <dgm:spPr/>
    </dgm:pt>
    <dgm:pt modelId="{09966B1E-EE26-47E7-917F-D8F001D841E6}" type="pres">
      <dgm:prSet presAssocID="{1B886BCA-285B-465C-A135-291B0D7DEA64}" presName="compNode" presStyleCnt="0"/>
      <dgm:spPr/>
    </dgm:pt>
    <dgm:pt modelId="{FE1A9FFD-68B5-47E2-A1E3-7F80062604CB}" type="pres">
      <dgm:prSet presAssocID="{1B886BCA-285B-465C-A135-291B0D7DEA64}" presName="noGeometry" presStyleCnt="0"/>
      <dgm:spPr/>
    </dgm:pt>
    <dgm:pt modelId="{C653D70D-7EC3-41C1-8BFF-0B03934D0CDF}" type="pres">
      <dgm:prSet presAssocID="{1B886BCA-285B-465C-A135-291B0D7DEA64}" presName="childTextVisible" presStyleLbl="bgAccFollowNode1" presStyleIdx="2" presStyleCnt="3" custScaleY="401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C41AF5-A864-4459-ABA0-30A3AEA66EB6}" type="pres">
      <dgm:prSet presAssocID="{1B886BCA-285B-465C-A135-291B0D7DEA64}" presName="childTextHidden" presStyleLbl="bgAccFollowNode1" presStyleIdx="2" presStyleCnt="3"/>
      <dgm:spPr/>
      <dgm:t>
        <a:bodyPr/>
        <a:lstStyle/>
        <a:p>
          <a:endParaRPr lang="cs-CZ"/>
        </a:p>
      </dgm:t>
    </dgm:pt>
    <dgm:pt modelId="{654691DC-A469-4980-B742-25E1F916D091}" type="pres">
      <dgm:prSet presAssocID="{1B886BCA-285B-465C-A135-291B0D7DEA6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B267ADA-A762-424E-9665-7A6074BDD230}" type="presOf" srcId="{30B748ED-3F1F-4017-8D76-CD5BC3251A39}" destId="{C653D70D-7EC3-41C1-8BFF-0B03934D0CDF}" srcOrd="0" destOrd="0" presId="urn:microsoft.com/office/officeart/2005/8/layout/hProcess6"/>
    <dgm:cxn modelId="{67BB2874-0BE0-455F-8D05-5EB894C551B0}" srcId="{C36756D4-CAA3-4714-AAC9-1C0E1E1BEC37}" destId="{F41F9E8E-E0AE-4155-ADB4-19B867162C98}" srcOrd="0" destOrd="0" parTransId="{AAF72EA2-1D71-42DC-BD02-98792EA892A9}" sibTransId="{CE846456-E5A7-479E-8B94-3AC67DFAC1E7}"/>
    <dgm:cxn modelId="{A6C41780-7670-4F6A-9D15-B74BCFBC79F6}" srcId="{C36756D4-CAA3-4714-AAC9-1C0E1E1BEC37}" destId="{639B108C-9E92-48A7-A8CF-BFBE802554AD}" srcOrd="1" destOrd="0" parTransId="{8D4C8862-0283-4426-A6BE-F5426A2F172D}" sibTransId="{4109198E-8B53-477C-8F6C-BE7094D6C0B3}"/>
    <dgm:cxn modelId="{93B9E8B5-3705-4D85-97D1-A494E815A25A}" srcId="{C36756D4-CAA3-4714-AAC9-1C0E1E1BEC37}" destId="{1B886BCA-285B-465C-A135-291B0D7DEA64}" srcOrd="2" destOrd="0" parTransId="{A3C59018-4550-44FB-88E3-7B68A92D0FE1}" sibTransId="{6AB395E5-B972-4758-A65A-229C233EBDCC}"/>
    <dgm:cxn modelId="{AEA131AB-8672-467E-9365-2106A600824D}" type="presOf" srcId="{C36756D4-CAA3-4714-AAC9-1C0E1E1BEC37}" destId="{07A8AB5A-B300-4947-9579-1CD8EF54B2D6}" srcOrd="0" destOrd="0" presId="urn:microsoft.com/office/officeart/2005/8/layout/hProcess6"/>
    <dgm:cxn modelId="{DEAAB766-E812-4242-AC7F-26F5A878647D}" type="presOf" srcId="{1B886BCA-285B-465C-A135-291B0D7DEA64}" destId="{654691DC-A469-4980-B742-25E1F916D091}" srcOrd="0" destOrd="0" presId="urn:microsoft.com/office/officeart/2005/8/layout/hProcess6"/>
    <dgm:cxn modelId="{476630BC-65EC-42D2-B7BF-F74299779B5F}" type="presOf" srcId="{30B748ED-3F1F-4017-8D76-CD5BC3251A39}" destId="{A3C41AF5-A864-4459-ABA0-30A3AEA66EB6}" srcOrd="1" destOrd="0" presId="urn:microsoft.com/office/officeart/2005/8/layout/hProcess6"/>
    <dgm:cxn modelId="{36630062-1D13-4024-ACFF-A0921BA5FFEA}" srcId="{1B886BCA-285B-465C-A135-291B0D7DEA64}" destId="{30B748ED-3F1F-4017-8D76-CD5BC3251A39}" srcOrd="0" destOrd="0" parTransId="{D6B6812B-0B73-4575-9EEA-01A624EB22F9}" sibTransId="{2231C907-18D3-4170-A73B-71F87B1EA49E}"/>
    <dgm:cxn modelId="{07B55580-B448-46D0-8D29-A87D4EF81186}" srcId="{F41F9E8E-E0AE-4155-ADB4-19B867162C98}" destId="{8C645BFF-08C5-4C22-B257-D853C945C85E}" srcOrd="0" destOrd="0" parTransId="{8272F45C-559E-4AC0-8FFA-431DBC6F5C51}" sibTransId="{2357324D-997B-409D-91FB-B531F1E85E67}"/>
    <dgm:cxn modelId="{5FC22075-7CA5-44EC-A1E4-D25036F7483E}" type="presOf" srcId="{F41F9E8E-E0AE-4155-ADB4-19B867162C98}" destId="{D3FA135E-053E-4B61-8B8C-5E6A1B671BDE}" srcOrd="0" destOrd="0" presId="urn:microsoft.com/office/officeart/2005/8/layout/hProcess6"/>
    <dgm:cxn modelId="{A57B5146-2450-431F-AF4E-16A4F957427A}" srcId="{639B108C-9E92-48A7-A8CF-BFBE802554AD}" destId="{35D00B72-3F6A-46E4-B4BF-18B495713164}" srcOrd="0" destOrd="0" parTransId="{26C3F0CD-64FF-4E90-B18D-776D09B05A17}" sibTransId="{F5A9D890-C238-46F8-AD02-3270A802F30B}"/>
    <dgm:cxn modelId="{5764BF92-6400-42E8-9DD7-28CE6738F322}" type="presOf" srcId="{35D00B72-3F6A-46E4-B4BF-18B495713164}" destId="{7BBD30E1-07B4-4772-BD92-0BD3B5B4F778}" srcOrd="0" destOrd="0" presId="urn:microsoft.com/office/officeart/2005/8/layout/hProcess6"/>
    <dgm:cxn modelId="{7F48057D-90AF-41A4-B13C-B6046696E304}" type="presOf" srcId="{8C645BFF-08C5-4C22-B257-D853C945C85E}" destId="{7FB9A11D-CB5F-4D18-B2C7-9644192DDB7F}" srcOrd="1" destOrd="0" presId="urn:microsoft.com/office/officeart/2005/8/layout/hProcess6"/>
    <dgm:cxn modelId="{BA3C33DD-6487-441D-B5B9-0C8473AA91ED}" type="presOf" srcId="{8C645BFF-08C5-4C22-B257-D853C945C85E}" destId="{9FB889A5-24E3-432A-ABFC-30D350F97D47}" srcOrd="0" destOrd="0" presId="urn:microsoft.com/office/officeart/2005/8/layout/hProcess6"/>
    <dgm:cxn modelId="{FE9FF9A5-C976-4216-A549-05246A634717}" type="presOf" srcId="{639B108C-9E92-48A7-A8CF-BFBE802554AD}" destId="{F4E6CFED-5D1C-4AE3-9B76-A72C5B211C8E}" srcOrd="0" destOrd="0" presId="urn:microsoft.com/office/officeart/2005/8/layout/hProcess6"/>
    <dgm:cxn modelId="{63FBD803-4747-4C69-93D0-B3239A27621F}" type="presOf" srcId="{35D00B72-3F6A-46E4-B4BF-18B495713164}" destId="{E75E14D6-DDDA-4E8F-AF2E-B515350BEE08}" srcOrd="1" destOrd="0" presId="urn:microsoft.com/office/officeart/2005/8/layout/hProcess6"/>
    <dgm:cxn modelId="{9CEA0616-2E55-4F38-AFCB-5406694844F9}" type="presParOf" srcId="{07A8AB5A-B300-4947-9579-1CD8EF54B2D6}" destId="{C3E7D2D5-9A6C-4E03-A6B6-61817AAE2C2C}" srcOrd="0" destOrd="0" presId="urn:microsoft.com/office/officeart/2005/8/layout/hProcess6"/>
    <dgm:cxn modelId="{9D690728-0548-4281-84FA-841BD96F4C9B}" type="presParOf" srcId="{C3E7D2D5-9A6C-4E03-A6B6-61817AAE2C2C}" destId="{D24EAD61-58EC-4755-A25F-A15E87D0B3C7}" srcOrd="0" destOrd="0" presId="urn:microsoft.com/office/officeart/2005/8/layout/hProcess6"/>
    <dgm:cxn modelId="{0E428EA2-3E8D-4A43-A575-87E1E23D5117}" type="presParOf" srcId="{C3E7D2D5-9A6C-4E03-A6B6-61817AAE2C2C}" destId="{9FB889A5-24E3-432A-ABFC-30D350F97D47}" srcOrd="1" destOrd="0" presId="urn:microsoft.com/office/officeart/2005/8/layout/hProcess6"/>
    <dgm:cxn modelId="{BC4442BF-07E5-4E7C-B8C4-D403F6E2D819}" type="presParOf" srcId="{C3E7D2D5-9A6C-4E03-A6B6-61817AAE2C2C}" destId="{7FB9A11D-CB5F-4D18-B2C7-9644192DDB7F}" srcOrd="2" destOrd="0" presId="urn:microsoft.com/office/officeart/2005/8/layout/hProcess6"/>
    <dgm:cxn modelId="{B5F11652-03B6-4E61-8290-6BDAE442C98F}" type="presParOf" srcId="{C3E7D2D5-9A6C-4E03-A6B6-61817AAE2C2C}" destId="{D3FA135E-053E-4B61-8B8C-5E6A1B671BDE}" srcOrd="3" destOrd="0" presId="urn:microsoft.com/office/officeart/2005/8/layout/hProcess6"/>
    <dgm:cxn modelId="{24733592-8F42-46EB-890F-280E9D991F8F}" type="presParOf" srcId="{07A8AB5A-B300-4947-9579-1CD8EF54B2D6}" destId="{24BF3735-5FFD-49F8-A293-F2B6DE45D758}" srcOrd="1" destOrd="0" presId="urn:microsoft.com/office/officeart/2005/8/layout/hProcess6"/>
    <dgm:cxn modelId="{380EC8CF-2CE1-45E8-9A57-51B263811FDF}" type="presParOf" srcId="{07A8AB5A-B300-4947-9579-1CD8EF54B2D6}" destId="{C5BB3CB4-2EEC-4F4B-8D5E-98A0470A7B8D}" srcOrd="2" destOrd="0" presId="urn:microsoft.com/office/officeart/2005/8/layout/hProcess6"/>
    <dgm:cxn modelId="{ED0D32A7-1AC3-449C-8A58-8E7BBF4B3026}" type="presParOf" srcId="{C5BB3CB4-2EEC-4F4B-8D5E-98A0470A7B8D}" destId="{18A61D6F-2504-41FA-8B69-10C54C8F9F75}" srcOrd="0" destOrd="0" presId="urn:microsoft.com/office/officeart/2005/8/layout/hProcess6"/>
    <dgm:cxn modelId="{A04AF165-F0A3-4951-9CE9-C719C6243909}" type="presParOf" srcId="{C5BB3CB4-2EEC-4F4B-8D5E-98A0470A7B8D}" destId="{7BBD30E1-07B4-4772-BD92-0BD3B5B4F778}" srcOrd="1" destOrd="0" presId="urn:microsoft.com/office/officeart/2005/8/layout/hProcess6"/>
    <dgm:cxn modelId="{84B03896-F023-42EE-95ED-B7B1ECBDA0C1}" type="presParOf" srcId="{C5BB3CB4-2EEC-4F4B-8D5E-98A0470A7B8D}" destId="{E75E14D6-DDDA-4E8F-AF2E-B515350BEE08}" srcOrd="2" destOrd="0" presId="urn:microsoft.com/office/officeart/2005/8/layout/hProcess6"/>
    <dgm:cxn modelId="{A9AF4C35-E971-43D7-8BDA-787B8E9AD346}" type="presParOf" srcId="{C5BB3CB4-2EEC-4F4B-8D5E-98A0470A7B8D}" destId="{F4E6CFED-5D1C-4AE3-9B76-A72C5B211C8E}" srcOrd="3" destOrd="0" presId="urn:microsoft.com/office/officeart/2005/8/layout/hProcess6"/>
    <dgm:cxn modelId="{3BE24CCF-8FD6-4526-9F58-09E20837955F}" type="presParOf" srcId="{07A8AB5A-B300-4947-9579-1CD8EF54B2D6}" destId="{96BEA872-C256-4B59-BFEC-23F2BE879662}" srcOrd="3" destOrd="0" presId="urn:microsoft.com/office/officeart/2005/8/layout/hProcess6"/>
    <dgm:cxn modelId="{EAC72D63-BF25-4A4B-B2AB-45AC3C924054}" type="presParOf" srcId="{07A8AB5A-B300-4947-9579-1CD8EF54B2D6}" destId="{09966B1E-EE26-47E7-917F-D8F001D841E6}" srcOrd="4" destOrd="0" presId="urn:microsoft.com/office/officeart/2005/8/layout/hProcess6"/>
    <dgm:cxn modelId="{8D3BC880-A95E-45B1-9948-782D73BC738F}" type="presParOf" srcId="{09966B1E-EE26-47E7-917F-D8F001D841E6}" destId="{FE1A9FFD-68B5-47E2-A1E3-7F80062604CB}" srcOrd="0" destOrd="0" presId="urn:microsoft.com/office/officeart/2005/8/layout/hProcess6"/>
    <dgm:cxn modelId="{1986E264-9ACA-41B5-B5B9-3D5AB08AF15A}" type="presParOf" srcId="{09966B1E-EE26-47E7-917F-D8F001D841E6}" destId="{C653D70D-7EC3-41C1-8BFF-0B03934D0CDF}" srcOrd="1" destOrd="0" presId="urn:microsoft.com/office/officeart/2005/8/layout/hProcess6"/>
    <dgm:cxn modelId="{8936C21F-128D-4CCB-A82F-78EA680EC221}" type="presParOf" srcId="{09966B1E-EE26-47E7-917F-D8F001D841E6}" destId="{A3C41AF5-A864-4459-ABA0-30A3AEA66EB6}" srcOrd="2" destOrd="0" presId="urn:microsoft.com/office/officeart/2005/8/layout/hProcess6"/>
    <dgm:cxn modelId="{88F26D9F-AAE6-4E85-8AF5-AA190CC23405}" type="presParOf" srcId="{09966B1E-EE26-47E7-917F-D8F001D841E6}" destId="{654691DC-A469-4980-B742-25E1F916D09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889A5-24E3-432A-ABFC-30D350F97D47}">
      <dsp:nvSpPr>
        <dsp:cNvPr id="0" name=""/>
        <dsp:cNvSpPr/>
      </dsp:nvSpPr>
      <dsp:spPr>
        <a:xfrm>
          <a:off x="493060" y="1204940"/>
          <a:ext cx="1957413" cy="686463"/>
        </a:xfrm>
        <a:prstGeom prst="rightArrow">
          <a:avLst>
            <a:gd name="adj1" fmla="val 70000"/>
            <a:gd name="adj2" fmla="val 50000"/>
          </a:avLst>
        </a:prstGeom>
        <a:solidFill>
          <a:srgbClr val="015488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>
              <a:solidFill>
                <a:schemeClr val="bg1"/>
              </a:solidFill>
            </a:rPr>
            <a:t>20 Kčs</a:t>
          </a:r>
        </a:p>
      </dsp:txBody>
      <dsp:txXfrm>
        <a:off x="982414" y="1307909"/>
        <a:ext cx="1227798" cy="480525"/>
      </dsp:txXfrm>
    </dsp:sp>
    <dsp:sp modelId="{D3FA135E-053E-4B61-8B8C-5E6A1B671BDE}">
      <dsp:nvSpPr>
        <dsp:cNvPr id="0" name=""/>
        <dsp:cNvSpPr/>
      </dsp:nvSpPr>
      <dsp:spPr>
        <a:xfrm>
          <a:off x="3707" y="1058818"/>
          <a:ext cx="978706" cy="978706"/>
        </a:xfrm>
        <a:prstGeom prst="ellipse">
          <a:avLst/>
        </a:prstGeom>
        <a:solidFill>
          <a:srgbClr val="0154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do roku </a:t>
          </a:r>
          <a:r>
            <a:rPr lang="cs-CZ" sz="1400" b="1" kern="1200" dirty="0">
              <a:solidFill>
                <a:schemeClr val="bg1"/>
              </a:solidFill>
            </a:rPr>
            <a:t>1991</a:t>
          </a:r>
        </a:p>
      </dsp:txBody>
      <dsp:txXfrm>
        <a:off x="147035" y="1202146"/>
        <a:ext cx="692050" cy="692050"/>
      </dsp:txXfrm>
    </dsp:sp>
    <dsp:sp modelId="{7BBD30E1-07B4-4772-BD92-0BD3B5B4F778}">
      <dsp:nvSpPr>
        <dsp:cNvPr id="0" name=""/>
        <dsp:cNvSpPr/>
      </dsp:nvSpPr>
      <dsp:spPr>
        <a:xfrm>
          <a:off x="3062165" y="1204940"/>
          <a:ext cx="1957413" cy="686463"/>
        </a:xfrm>
        <a:prstGeom prst="rightArrow">
          <a:avLst>
            <a:gd name="adj1" fmla="val 70000"/>
            <a:gd name="adj2" fmla="val 50000"/>
          </a:avLst>
        </a:prstGeom>
        <a:solidFill>
          <a:srgbClr val="67B4C3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>
              <a:solidFill>
                <a:schemeClr val="bg1"/>
              </a:solidFill>
            </a:rPr>
            <a:t>50 Kč</a:t>
          </a:r>
        </a:p>
      </dsp:txBody>
      <dsp:txXfrm>
        <a:off x="3551519" y="1307909"/>
        <a:ext cx="1227798" cy="480525"/>
      </dsp:txXfrm>
    </dsp:sp>
    <dsp:sp modelId="{F4E6CFED-5D1C-4AE3-9B76-A72C5B211C8E}">
      <dsp:nvSpPr>
        <dsp:cNvPr id="0" name=""/>
        <dsp:cNvSpPr/>
      </dsp:nvSpPr>
      <dsp:spPr>
        <a:xfrm>
          <a:off x="2572812" y="1058818"/>
          <a:ext cx="978706" cy="978706"/>
        </a:xfrm>
        <a:prstGeom prst="ellipse">
          <a:avLst/>
        </a:prstGeom>
        <a:solidFill>
          <a:srgbClr val="67B4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od roku 199</a:t>
          </a:r>
          <a:r>
            <a:rPr lang="cs-CZ" sz="1400" b="1" kern="1200" dirty="0">
              <a:solidFill>
                <a:schemeClr val="bg1"/>
              </a:solidFill>
            </a:rPr>
            <a:t>2</a:t>
          </a:r>
        </a:p>
      </dsp:txBody>
      <dsp:txXfrm>
        <a:off x="2716140" y="1202146"/>
        <a:ext cx="692050" cy="692050"/>
      </dsp:txXfrm>
    </dsp:sp>
    <dsp:sp modelId="{C653D70D-7EC3-41C1-8BFF-0B03934D0CDF}">
      <dsp:nvSpPr>
        <dsp:cNvPr id="0" name=""/>
        <dsp:cNvSpPr/>
      </dsp:nvSpPr>
      <dsp:spPr>
        <a:xfrm>
          <a:off x="5631271" y="1204940"/>
          <a:ext cx="1957413" cy="686463"/>
        </a:xfrm>
        <a:prstGeom prst="rightArrow">
          <a:avLst>
            <a:gd name="adj1" fmla="val 70000"/>
            <a:gd name="adj2" fmla="val 50000"/>
          </a:avLst>
        </a:prstGeom>
        <a:solidFill>
          <a:srgbClr val="00B05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>
              <a:solidFill>
                <a:schemeClr val="bg1"/>
              </a:solidFill>
            </a:rPr>
            <a:t>200 Kč</a:t>
          </a:r>
        </a:p>
      </dsp:txBody>
      <dsp:txXfrm>
        <a:off x="6120624" y="1307909"/>
        <a:ext cx="1227798" cy="480525"/>
      </dsp:txXfrm>
    </dsp:sp>
    <dsp:sp modelId="{654691DC-A469-4980-B742-25E1F916D091}">
      <dsp:nvSpPr>
        <dsp:cNvPr id="0" name=""/>
        <dsp:cNvSpPr/>
      </dsp:nvSpPr>
      <dsp:spPr>
        <a:xfrm>
          <a:off x="5141917" y="1058818"/>
          <a:ext cx="978706" cy="97870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od roku 2018</a:t>
          </a:r>
        </a:p>
      </dsp:txBody>
      <dsp:txXfrm>
        <a:off x="5285245" y="1202146"/>
        <a:ext cx="692050" cy="692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768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32" y="0"/>
            <a:ext cx="2945659" cy="49768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420B1FC8-2E21-468C-9C49-00041966FEB1}" type="datetimeFigureOut">
              <a:rPr lang="cs-CZ" smtClean="0"/>
              <a:pPr/>
              <a:t>27.06.2018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8960"/>
            <a:ext cx="2945659" cy="49768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32" y="9428960"/>
            <a:ext cx="2945659" cy="49768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B14F2A34-A2CA-407F-937E-3B71E3FF4F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589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8" tIns="45725" rIns="91448" bIns="45725" numCol="1" anchor="t" anchorCtr="0" compatLnSpc="1">
            <a:prstTxWarp prst="textNoShape">
              <a:avLst/>
            </a:prstTxWarp>
          </a:bodyPr>
          <a:lstStyle>
            <a:lvl1pPr defTabSz="914522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32" y="0"/>
            <a:ext cx="2945659" cy="4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8" tIns="45725" rIns="91448" bIns="45725" numCol="1" anchor="t" anchorCtr="0" compatLnSpc="1">
            <a:prstTxWarp prst="textNoShape">
              <a:avLst/>
            </a:prstTxWarp>
          </a:bodyPr>
          <a:lstStyle>
            <a:lvl1pPr algn="r" defTabSz="914522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273"/>
            <a:ext cx="5438140" cy="44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8" tIns="45725" rIns="91448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7374"/>
            <a:ext cx="2945659" cy="4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8" tIns="45725" rIns="91448" bIns="45725" numCol="1" anchor="b" anchorCtr="0" compatLnSpc="1">
            <a:prstTxWarp prst="textNoShape">
              <a:avLst/>
            </a:prstTxWarp>
          </a:bodyPr>
          <a:lstStyle>
            <a:lvl1pPr defTabSz="914522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32" y="9427374"/>
            <a:ext cx="2945659" cy="4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8" tIns="45725" rIns="91448" bIns="45725" numCol="1" anchor="b" anchorCtr="0" compatLnSpc="1">
            <a:prstTxWarp prst="textNoShape">
              <a:avLst/>
            </a:prstTxWarp>
          </a:bodyPr>
          <a:lstStyle>
            <a:lvl1pPr algn="r" defTabSz="914522" eaLnBrk="1" hangingPunct="1">
              <a:defRPr sz="1200"/>
            </a:lvl1pPr>
          </a:lstStyle>
          <a:p>
            <a:pPr>
              <a:defRPr/>
            </a:pPr>
            <a:fld id="{AE2783FE-3897-48BF-A59E-4A1756765F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8248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odbor_uvod_light_0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" b="1467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9301" y="404813"/>
            <a:ext cx="6913033" cy="7921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9301" y="5229200"/>
            <a:ext cx="7008284" cy="1368152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17741"/>
            <a:ext cx="3000219" cy="74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58789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268760"/>
            <a:ext cx="10363200" cy="5256584"/>
          </a:xfrm>
        </p:spPr>
        <p:txBody>
          <a:bodyPr/>
          <a:lstStyle>
            <a:lvl1pPr marL="540000" indent="-540000">
              <a:lnSpc>
                <a:spcPct val="125000"/>
              </a:lnSpc>
              <a:buFontTx/>
              <a:buBlip>
                <a:blip r:embed="rId2"/>
              </a:buBlip>
              <a:defRPr sz="4000"/>
            </a:lvl1pPr>
            <a:lvl2pPr marL="742950" indent="360000">
              <a:lnSpc>
                <a:spcPct val="125000"/>
              </a:lnSpc>
              <a:buFont typeface="Arial" panose="020B0604020202020204" pitchFamily="34" charset="0"/>
              <a:buChar char="•"/>
              <a:defRPr sz="3200"/>
            </a:lvl2pPr>
            <a:lvl3pPr marL="1143000" indent="360000">
              <a:lnSpc>
                <a:spcPct val="125000"/>
              </a:lnSpc>
              <a:buFont typeface="Wingdings" panose="05000000000000000000" pitchFamily="2" charset="2"/>
              <a:buChar char="ü"/>
              <a:defRPr sz="2800"/>
            </a:lvl3pPr>
            <a:lvl4pPr marL="1943100" indent="-342900">
              <a:lnSpc>
                <a:spcPct val="125000"/>
              </a:lnSpc>
              <a:defRPr lang="cs-CZ" alt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0" indent="-342900">
              <a:lnSpc>
                <a:spcPct val="125000"/>
              </a:lnSpc>
              <a:defRPr lang="cs-CZ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51353774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55300037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28800"/>
            <a:ext cx="5080000" cy="4467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28800"/>
            <a:ext cx="5080000" cy="4467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0502652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413" y="-171400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72019109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17014954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1340768"/>
            <a:ext cx="3932767" cy="97838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1340768"/>
            <a:ext cx="6172200" cy="50030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6439" y="2345344"/>
            <a:ext cx="3932767" cy="3998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Nadpis 1"/>
          <p:cNvSpPr txBox="1">
            <a:spLocks/>
          </p:cNvSpPr>
          <p:nvPr userDrawn="1"/>
        </p:nvSpPr>
        <p:spPr bwMode="auto">
          <a:xfrm>
            <a:off x="431371" y="44624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440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97623690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1368426"/>
            <a:ext cx="3932767" cy="932656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1368426"/>
            <a:ext cx="6172200" cy="50849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301082"/>
            <a:ext cx="3932767" cy="41522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Nadpis 1"/>
          <p:cNvSpPr txBox="1">
            <a:spLocks/>
          </p:cNvSpPr>
          <p:nvPr userDrawn="1"/>
        </p:nvSpPr>
        <p:spPr bwMode="auto">
          <a:xfrm>
            <a:off x="431371" y="44624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440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57261765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371" y="44624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Kliknutím lze upravit styl.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68760"/>
            <a:ext cx="10363200" cy="482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11"/>
              </a:buBlip>
            </a:pPr>
            <a:r>
              <a:rPr lang="cs-CZ" altLang="cs-CZ" dirty="0"/>
              <a:t>Upravte styly předlohy textu.</a:t>
            </a:r>
          </a:p>
          <a:p>
            <a:pPr marL="742950" lvl="1" indent="36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Druhá úroveň</a:t>
            </a:r>
          </a:p>
          <a:p>
            <a:pPr marL="1143000" lvl="2" indent="288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cs-CZ" altLang="cs-CZ" dirty="0"/>
              <a:t>Třetí úroveň</a:t>
            </a:r>
          </a:p>
          <a:p>
            <a:pPr marL="1600200" lvl="3" indent="288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altLang="cs-CZ" dirty="0"/>
              <a:t>Čtvrtá úroveň</a:t>
            </a:r>
          </a:p>
          <a:p>
            <a:pPr marL="2057400" lvl="4" indent="288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cs-CZ" alt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677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9" r:id="rId7"/>
    <p:sldLayoutId id="2147483950" r:id="rId8"/>
  </p:sldLayoutIdLst>
  <p:transition spd="med">
    <p:pull dir="d"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lang="cs-CZ" altLang="cs-CZ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457200" algn="l" rtl="0" eaLnBrk="1" fontAlgn="base" hangingPunct="1">
        <a:spcBef>
          <a:spcPct val="20000"/>
        </a:spcBef>
        <a:spcAft>
          <a:spcPct val="0"/>
        </a:spcAft>
        <a:buChar char="–"/>
        <a:defRPr lang="cs-CZ" altLang="cs-CZ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485900" indent="-3429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cs-CZ" altLang="cs-CZ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9431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lang="cs-CZ" alt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400300" indent="-342900" algn="l" rtl="0" eaLnBrk="1" fontAlgn="base" hangingPunct="1">
        <a:spcBef>
          <a:spcPct val="20000"/>
        </a:spcBef>
        <a:spcAft>
          <a:spcPct val="0"/>
        </a:spcAft>
        <a:buChar char="»"/>
        <a:defRPr lang="cs-CZ" alt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cid:image006.gif@01D404B9.44884870" TargetMode="External"/><Relationship Id="rId3" Type="http://schemas.openxmlformats.org/officeDocument/2006/relationships/image" Target="cid:image001.gif@01D404B9.44884870" TargetMode="External"/><Relationship Id="rId7" Type="http://schemas.openxmlformats.org/officeDocument/2006/relationships/image" Target="cid:image003.gif@01D404B9.44884870" TargetMode="External"/><Relationship Id="rId12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cid:image005.gif@01D404B9.44884870" TargetMode="External"/><Relationship Id="rId5" Type="http://schemas.openxmlformats.org/officeDocument/2006/relationships/image" Target="cid:image002.gif@01D404B9.44884870" TargetMode="External"/><Relationship Id="rId15" Type="http://schemas.openxmlformats.org/officeDocument/2006/relationships/image" Target="cid:image007.jpg@01D404B9.44884870" TargetMode="External"/><Relationship Id="rId10" Type="http://schemas.openxmlformats.org/officeDocument/2006/relationships/image" Target="../media/image14.gif"/><Relationship Id="rId4" Type="http://schemas.openxmlformats.org/officeDocument/2006/relationships/image" Target="../media/image11.gif"/><Relationship Id="rId9" Type="http://schemas.openxmlformats.org/officeDocument/2006/relationships/image" Target="cid:image004.gif@01D404B9.44884870" TargetMode="External"/><Relationship Id="rId1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Digitalizace a rozvolnění agendy řidičských průkazů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Změny od 1. července 2018</a:t>
            </a:r>
          </a:p>
        </p:txBody>
      </p:sp>
    </p:spTree>
    <p:extLst>
      <p:ext uri="{BB962C8B-B14F-4D97-AF65-F5344CB8AC3E}">
        <p14:creationId xmlns:p14="http://schemas.microsoft.com/office/powerpoint/2010/main" val="2292426341"/>
      </p:ext>
    </p:extLst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61C08-2D72-4CB5-81E7-5B08639F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Kdy musíte na úřad v místě trvalého bydliště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01095B-8776-474B-82DD-EB1DCE2D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68760"/>
            <a:ext cx="10438184" cy="5256584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3600" b="1" dirty="0"/>
              <a:t>Zejména</a:t>
            </a:r>
            <a:r>
              <a:rPr lang="cs-CZ" altLang="cs-CZ" sz="2800" b="1" dirty="0"/>
              <a:t> </a:t>
            </a:r>
            <a:r>
              <a:rPr lang="cs-CZ" altLang="cs-CZ" sz="3600" b="1" dirty="0"/>
              <a:t>vydání řidičského průkazu z důvodu:</a:t>
            </a:r>
            <a:endParaRPr lang="cs-CZ" altLang="cs-CZ" sz="3600" dirty="0"/>
          </a:p>
          <a:p>
            <a:r>
              <a:rPr lang="cs-CZ" sz="2400" dirty="0"/>
              <a:t>podmínění a omezení řidičského oprávnění a s tím spojené náležitosti, </a:t>
            </a:r>
          </a:p>
          <a:p>
            <a:r>
              <a:rPr lang="cs-CZ" sz="2400" dirty="0"/>
              <a:t>odnětí řidičského oprávnění a s tím spojené náležitosti,</a:t>
            </a:r>
          </a:p>
          <a:p>
            <a:r>
              <a:rPr lang="cs-CZ" sz="2400" dirty="0"/>
              <a:t>vrácení řidičského oprávnění ve všech případech,</a:t>
            </a:r>
          </a:p>
          <a:p>
            <a:r>
              <a:rPr lang="cs-CZ" sz="2400" dirty="0"/>
              <a:t>vrácení řidičského průkazu,</a:t>
            </a:r>
          </a:p>
          <a:p>
            <a:r>
              <a:rPr lang="cs-CZ" sz="2400" dirty="0"/>
              <a:t>odevzdání řidičského průkazu ze strany občana – pozbytí řidičského oprávnění,</a:t>
            </a:r>
          </a:p>
          <a:p>
            <a:r>
              <a:rPr lang="cs-CZ" sz="2400" dirty="0"/>
              <a:t>vedení údajů v IS CRŘ ohledně záznamu o přestupcích, bodovém hodnocení apod.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90411429"/>
      </p:ext>
    </p:extLst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605F02-171B-440C-8781-6221CDDB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Změna výše správních poplatků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A60FA50-F98C-4D8B-89B1-6E3FACDEEB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961979"/>
              </p:ext>
            </p:extLst>
          </p:nvPr>
        </p:nvGraphicFramePr>
        <p:xfrm>
          <a:off x="659396" y="1195613"/>
          <a:ext cx="10873208" cy="3312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val="2833699040"/>
                    </a:ext>
                  </a:extLst>
                </a:gridCol>
                <a:gridCol w="2002992">
                  <a:extLst>
                    <a:ext uri="{9D8B030D-6E8A-4147-A177-3AD203B41FA5}">
                      <a16:colId xmlns:a16="http://schemas.microsoft.com/office/drawing/2014/main" val="3951772678"/>
                    </a:ext>
                  </a:extLst>
                </a:gridCol>
                <a:gridCol w="2317488">
                  <a:extLst>
                    <a:ext uri="{9D8B030D-6E8A-4147-A177-3AD203B41FA5}">
                      <a16:colId xmlns:a16="http://schemas.microsoft.com/office/drawing/2014/main" val="3382137642"/>
                    </a:ext>
                  </a:extLst>
                </a:gridCol>
              </a:tblGrid>
              <a:tr h="489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8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effectLst/>
                        </a:rPr>
                        <a:t>Před 1. 7. 2018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effectLst/>
                        </a:rPr>
                        <a:t>Po 1. 7. 2018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72432377"/>
                  </a:ext>
                </a:extLst>
              </a:tr>
              <a:tr h="703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effectLst/>
                        </a:rPr>
                        <a:t>Výměna řidičského průkazu po uplynutí jeho</a:t>
                      </a:r>
                      <a:r>
                        <a:rPr lang="cs-CZ" sz="2000" b="0" baseline="0" dirty="0">
                          <a:effectLst/>
                        </a:rPr>
                        <a:t> </a:t>
                      </a:r>
                      <a:r>
                        <a:rPr lang="cs-CZ" sz="2000" b="0" dirty="0">
                          <a:effectLst/>
                        </a:rPr>
                        <a:t>platnosti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effectLst/>
                        </a:rPr>
                        <a:t>zdarma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>
                          <a:effectLst/>
                        </a:rPr>
                        <a:t>zdarma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47690587"/>
                  </a:ext>
                </a:extLst>
              </a:tr>
              <a:tr h="489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effectLst/>
                        </a:rPr>
                        <a:t>Vydání nového řidičského průkazu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effectLst/>
                        </a:rPr>
                        <a:t>50 Kč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>
                          <a:effectLst/>
                        </a:rPr>
                        <a:t>200 Kč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7412118"/>
                  </a:ext>
                </a:extLst>
              </a:tr>
              <a:tr h="741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effectLst/>
                        </a:rPr>
                        <a:t>Vydání řidičského průkazu v kratší lhůtě </a:t>
                      </a:r>
                      <a:br>
                        <a:rPr lang="cs-CZ" sz="2000" b="0" dirty="0">
                          <a:effectLst/>
                        </a:rPr>
                      </a:br>
                      <a:r>
                        <a:rPr lang="cs-CZ" sz="2000" b="0" dirty="0">
                          <a:effectLst/>
                        </a:rPr>
                        <a:t>(do 5 pracovních dnů)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effectLst/>
                        </a:rPr>
                        <a:t>500 Kč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>
                          <a:effectLst/>
                        </a:rPr>
                        <a:t>700 Kč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46939174"/>
                  </a:ext>
                </a:extLst>
              </a:tr>
              <a:tr h="398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>
                          <a:effectLst/>
                        </a:rPr>
                        <a:t>Mezinárodní řidičský průkaz</a:t>
                      </a:r>
                      <a:endParaRPr lang="cs-CZ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effectLst/>
                        </a:rPr>
                        <a:t>50 Kč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effectLst/>
                        </a:rPr>
                        <a:t>50 Kč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816810"/>
                  </a:ext>
                </a:extLst>
              </a:tr>
              <a:tr h="489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effectLst/>
                        </a:rPr>
                        <a:t>Vydání karty do digitálního tachografu 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effectLst/>
                        </a:rPr>
                        <a:t>700 Kč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dirty="0">
                          <a:effectLst/>
                        </a:rPr>
                        <a:t>700 Kč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3418888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6640B6F-43A8-40AF-8061-09CFE4D8F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597385"/>
              </p:ext>
            </p:extLst>
          </p:nvPr>
        </p:nvGraphicFramePr>
        <p:xfrm>
          <a:off x="2063552" y="4437112"/>
          <a:ext cx="759239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5758EF9A-F995-450C-A9F1-51274A7634B2}"/>
              </a:ext>
            </a:extLst>
          </p:cNvPr>
          <p:cNvSpPr txBox="1">
            <a:spLocks/>
          </p:cNvSpPr>
          <p:nvPr/>
        </p:nvSpPr>
        <p:spPr bwMode="auto">
          <a:xfrm>
            <a:off x="911424" y="4714406"/>
            <a:ext cx="5328592" cy="58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cs-CZ" sz="2800" dirty="0">
                <a:solidFill>
                  <a:schemeClr val="tx1"/>
                </a:solidFill>
              </a:rPr>
              <a:t>Vývoj výše správních poplatků</a:t>
            </a:r>
          </a:p>
        </p:txBody>
      </p:sp>
    </p:spTree>
    <p:extLst>
      <p:ext uri="{BB962C8B-B14F-4D97-AF65-F5344CB8AC3E}">
        <p14:creationId xmlns:p14="http://schemas.microsoft.com/office/powerpoint/2010/main" val="3056838237"/>
      </p:ext>
    </p:extLst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82F7A-0382-4FC3-B6A8-01435699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 nového řidičského průkazu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499E0EA6-F598-4C9C-8F1F-E0C978375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7632848" cy="5417338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7424867-173B-46C1-B670-9C70C64C3709}"/>
              </a:ext>
            </a:extLst>
          </p:cNvPr>
          <p:cNvSpPr txBox="1"/>
          <p:nvPr/>
        </p:nvSpPr>
        <p:spPr>
          <a:xfrm>
            <a:off x="7104112" y="1844824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Řidičský průkaz vydávaný od 1. července již nebude obsahovat údaj o bydlišti žadatele, tj. položku č. 8.</a:t>
            </a:r>
          </a:p>
        </p:txBody>
      </p:sp>
    </p:spTree>
    <p:extLst>
      <p:ext uri="{BB962C8B-B14F-4D97-AF65-F5344CB8AC3E}">
        <p14:creationId xmlns:p14="http://schemas.microsoft.com/office/powerpoint/2010/main" val="4116276749"/>
      </p:ext>
    </p:extLst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39EB1-3D69-4F20-9100-F52D251E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8A026B-0EDD-450B-9FAB-0F5F98F00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Jan Paroubek</a:t>
            </a:r>
          </a:p>
          <a:p>
            <a:pPr marL="0" indent="0">
              <a:buNone/>
            </a:pPr>
            <a:r>
              <a:rPr lang="cs-CZ" sz="2800" dirty="0"/>
              <a:t>ředitel Divize dopravních aplikací a technologií státního podniku </a:t>
            </a:r>
            <a:r>
              <a:rPr lang="cs-CZ" sz="2800" dirty="0" err="1"/>
              <a:t>Cendis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15085323"/>
      </p:ext>
    </p:extLst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16E0B-119F-473B-97D3-3C672B14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úřadů a testování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FBE056-D3F8-4D6E-BC19-A3C8A084D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800" b="1" dirty="0"/>
              <a:t>Příprava úřadů na digitalizaci a rozvolnění</a:t>
            </a:r>
          </a:p>
          <a:p>
            <a:r>
              <a:rPr lang="cs-CZ" altLang="cs-CZ" sz="2400" dirty="0" err="1"/>
              <a:t>1Q</a:t>
            </a:r>
            <a:r>
              <a:rPr lang="cs-CZ" altLang="cs-CZ" sz="2400" dirty="0"/>
              <a:t> 2018 – osobní návštěva na všech ORP, konzultace nutných úprav pracovišť.</a:t>
            </a:r>
          </a:p>
          <a:p>
            <a:r>
              <a:rPr lang="cs-CZ" altLang="cs-CZ" sz="2400" dirty="0"/>
              <a:t>Proškoleno bylo téměř 800 pracovníků obcí s rozšířenou působností.</a:t>
            </a:r>
          </a:p>
          <a:p>
            <a:r>
              <a:rPr lang="cs-CZ" altLang="cs-CZ" sz="2400" dirty="0"/>
              <a:t>Pro potřeby obcí byl zřízen speciální </a:t>
            </a:r>
            <a:r>
              <a:rPr lang="cs-CZ" altLang="cs-CZ" sz="2400" dirty="0" err="1"/>
              <a:t>helpdesk</a:t>
            </a:r>
            <a:r>
              <a:rPr lang="cs-CZ" altLang="cs-CZ" sz="2400" dirty="0"/>
              <a:t>.</a:t>
            </a:r>
          </a:p>
          <a:p>
            <a:pPr marL="0" indent="0">
              <a:buNone/>
            </a:pPr>
            <a:r>
              <a:rPr lang="cs-CZ" altLang="cs-CZ" sz="2800" b="1" dirty="0"/>
              <a:t>Testování</a:t>
            </a:r>
          </a:p>
          <a:p>
            <a:r>
              <a:rPr lang="cs-CZ" altLang="cs-CZ" sz="2400" dirty="0"/>
              <a:t>Testování probíhalo celý červen 2018. </a:t>
            </a:r>
          </a:p>
          <a:p>
            <a:r>
              <a:rPr lang="cs-CZ" altLang="cs-CZ" sz="2400" dirty="0"/>
              <a:t>Do testovacího provozu se zapojily všechny úřady obce s rozšířenou působností.</a:t>
            </a:r>
          </a:p>
        </p:txBody>
      </p:sp>
    </p:spTree>
    <p:extLst>
      <p:ext uri="{BB962C8B-B14F-4D97-AF65-F5344CB8AC3E}">
        <p14:creationId xmlns:p14="http://schemas.microsoft.com/office/powerpoint/2010/main" val="1936672580"/>
      </p:ext>
    </p:extLst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72A96-4A38-4DC0-B99D-2B953A12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9CCBBA-D1FA-41BE-AE22-BFE3E958D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Změní se něco z pohledu žadatelů?</a:t>
            </a:r>
          </a:p>
        </p:txBody>
      </p:sp>
    </p:spTree>
    <p:extLst>
      <p:ext uri="{BB962C8B-B14F-4D97-AF65-F5344CB8AC3E}">
        <p14:creationId xmlns:p14="http://schemas.microsoft.com/office/powerpoint/2010/main" val="2250096449"/>
      </p:ext>
    </p:extLst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39EB1-3D69-4F20-9100-F52D251E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8A026B-0EDD-450B-9FAB-0F5F98F00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Ondřej </a:t>
            </a:r>
            <a:r>
              <a:rPr lang="cs-CZ" sz="2800" b="1" dirty="0" err="1"/>
              <a:t>Hyršl</a:t>
            </a: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výrobní ředitel Státní tiskárny cenin</a:t>
            </a:r>
          </a:p>
        </p:txBody>
      </p:sp>
    </p:spTree>
    <p:extLst>
      <p:ext uri="{BB962C8B-B14F-4D97-AF65-F5344CB8AC3E}">
        <p14:creationId xmlns:p14="http://schemas.microsoft.com/office/powerpoint/2010/main" val="3200737709"/>
      </p:ext>
    </p:extLst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98712A-C5B2-4CB3-92BF-62595066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vyrábí řidičské průkazy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C19C4B-9E2A-4B0B-B95B-2FBB1AD9C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/>
              <a:t>Řidičské průkazy vyrábí Státní tiskárna cenin</a:t>
            </a:r>
          </a:p>
          <a:p>
            <a:r>
              <a:rPr lang="cs-CZ" sz="2400" dirty="0"/>
              <a:t>Denně vyrobí přibližně 5 000 řidičských průkazů (současná denní maxima).</a:t>
            </a:r>
          </a:p>
          <a:p>
            <a:r>
              <a:rPr lang="cs-CZ" altLang="cs-CZ" sz="2400" dirty="0"/>
              <a:t>Personalizace laserovým gravírováním na polykarbonátové karty se specifickým designem a řadou zajišťovacích prvků, např.: </a:t>
            </a:r>
          </a:p>
          <a:p>
            <a:pPr lvl="1"/>
            <a:r>
              <a:rPr lang="cs-CZ" altLang="cs-CZ" sz="2000" dirty="0"/>
              <a:t>pozitivní reliéfní ražbou na obou stranách průkazu, </a:t>
            </a:r>
          </a:p>
          <a:p>
            <a:pPr lvl="1"/>
            <a:r>
              <a:rPr lang="cs-CZ" altLang="cs-CZ" sz="2000" dirty="0"/>
              <a:t>proměnlivým obrázkem v pravém dolním rohu přední strany, </a:t>
            </a:r>
          </a:p>
          <a:p>
            <a:pPr lvl="1"/>
            <a:r>
              <a:rPr lang="cs-CZ" altLang="cs-CZ" sz="2000" dirty="0"/>
              <a:t>opticky proměnlivou barvou užitou pro logo s písmeny „CZ“ atd.</a:t>
            </a:r>
          </a:p>
          <a:p>
            <a:r>
              <a:rPr lang="cs-CZ" altLang="cs-CZ" sz="2400" dirty="0"/>
              <a:t>Taktilní gravírování některých položek na obou stranách karty.</a:t>
            </a:r>
            <a:r>
              <a:rPr lang="cs-CZ" altLang="cs-CZ" sz="2800" dirty="0"/>
              <a:t> 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58951130"/>
      </p:ext>
    </p:extLst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70748-52D7-4296-8139-F871948B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šel čas se vzory řidičských průkazů</a:t>
            </a:r>
          </a:p>
        </p:txBody>
      </p:sp>
      <p:pic>
        <p:nvPicPr>
          <p:cNvPr id="2055" name="Obrázek 9" descr="http://ridicske-prukazy.info/soubory/ridicsky-prukaz-typ1.gif">
            <a:extLst>
              <a:ext uri="{FF2B5EF4-FFF2-40B4-BE49-F238E27FC236}">
                <a16:creationId xmlns:a16="http://schemas.microsoft.com/office/drawing/2014/main" id="{1331C557-D8F8-4EDA-826F-667BB9248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4" y="1445434"/>
            <a:ext cx="6458492" cy="13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Obrázek 8" descr="http://ridicske-prukazy.info/soubory/ridicsky-prukaz-typ2.gif">
            <a:extLst>
              <a:ext uri="{FF2B5EF4-FFF2-40B4-BE49-F238E27FC236}">
                <a16:creationId xmlns:a16="http://schemas.microsoft.com/office/drawing/2014/main" id="{94470FBA-BB34-4496-ACBA-A94A75E6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399" y="1485872"/>
            <a:ext cx="2796201" cy="196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Obrázek 7" descr="http://ridicske-prukazy.info/soubory/ridicsky-prukaz-typ3.gif">
            <a:extLst>
              <a:ext uri="{FF2B5EF4-FFF2-40B4-BE49-F238E27FC236}">
                <a16:creationId xmlns:a16="http://schemas.microsoft.com/office/drawing/2014/main" id="{736B69E2-4D91-4BC7-821B-61728AEC0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8" y="3273951"/>
            <a:ext cx="3333632" cy="11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Obrázek 6" descr="http://ridicske-prukazy.info/soubory/ridicsky-prukaz-typ4.gif">
            <a:extLst>
              <a:ext uri="{FF2B5EF4-FFF2-40B4-BE49-F238E27FC236}">
                <a16:creationId xmlns:a16="http://schemas.microsoft.com/office/drawing/2014/main" id="{F5C6716A-1588-4F7A-8816-2F9916AA5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73" y="3297650"/>
            <a:ext cx="3297611" cy="11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5" descr="http://ridicske-prukazy.info/soubory/ridicsky-prukaz-typ5.gif">
            <a:extLst>
              <a:ext uri="{FF2B5EF4-FFF2-40B4-BE49-F238E27FC236}">
                <a16:creationId xmlns:a16="http://schemas.microsoft.com/office/drawing/2014/main" id="{1FC2742B-A5DF-4B41-85B6-7378C37CD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79" y="3994031"/>
            <a:ext cx="1981200" cy="137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ázek 4" descr="http://ridicske-prukazy.info/soubory/ridicsky-prukaz-typ6.gif">
            <a:extLst>
              <a:ext uri="{FF2B5EF4-FFF2-40B4-BE49-F238E27FC236}">
                <a16:creationId xmlns:a16="http://schemas.microsoft.com/office/drawing/2014/main" id="{41E8AE49-5B65-4785-9383-64379436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8" y="4869074"/>
            <a:ext cx="2998872" cy="17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3" descr="http://ridicske-prukazy.info/soubory/ridicky-prukaz-typ7-A.jpg">
            <a:extLst>
              <a:ext uri="{FF2B5EF4-FFF2-40B4-BE49-F238E27FC236}">
                <a16:creationId xmlns:a16="http://schemas.microsoft.com/office/drawing/2014/main" id="{9EBD5CED-1333-4A23-8744-CA8920F8A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52" y="4898740"/>
            <a:ext cx="2689576" cy="16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6B57170A-D516-4236-88BD-66CCCE529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45" y="1135777"/>
            <a:ext cx="28648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řidičský průkaz typ 1 (1.7.1964-1986)</a:t>
            </a:r>
            <a:endParaRPr kumimoji="0" lang="cs-CZ" altLang="cs-C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59AE29D-6438-49C7-B0BA-C4AC5F413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974" y="1196752"/>
            <a:ext cx="2605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řidičský průkaz typ 2 (1987-1991)</a:t>
            </a:r>
            <a:endParaRPr kumimoji="0" lang="cs-CZ" altLang="cs-C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37D289E-DD40-468F-9CD3-7394C4194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45" y="3002311"/>
            <a:ext cx="2605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řidičský průkaz typ 3 (1992-1993)</a:t>
            </a:r>
            <a:endParaRPr kumimoji="0" lang="cs-CZ" altLang="cs-C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179464-713B-4CE4-80A6-38684EB21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53" y="2996952"/>
            <a:ext cx="2605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řidičský průkaz typ 4 (1994-1996)</a:t>
            </a:r>
            <a:endParaRPr kumimoji="0" lang="cs-CZ" altLang="cs-C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91B17B5-18A2-4DA8-82FF-83D6DA547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78" y="3717032"/>
            <a:ext cx="2605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řidičský průkaz typ 5 (1997-2000)</a:t>
            </a:r>
            <a:endParaRPr kumimoji="0" lang="cs-CZ" altLang="cs-C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13E50C1-167B-4152-A4E8-FFD763027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45" y="4590530"/>
            <a:ext cx="2953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řidičský průkaz typ 6 (2001-30.4.2004)</a:t>
            </a:r>
            <a:endParaRPr kumimoji="0" lang="cs-CZ" altLang="cs-C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3BAFFEF3-A37C-4FA6-8A27-30A7F5E14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618" y="4602536"/>
            <a:ext cx="26805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řidičský průkaz typ 7 (od 1.5.2004)</a:t>
            </a:r>
            <a:endParaRPr kumimoji="0" lang="cs-CZ" altLang="cs-C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BE408FE7-A0A3-4FD4-9263-FD8C29AD1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95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75781"/>
      </p:ext>
    </p:extLst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999656" y="2564904"/>
            <a:ext cx="651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+mn-lt"/>
              </a:rPr>
              <a:t>Děkujeme za pozornost.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4221088"/>
            <a:ext cx="3754218" cy="936104"/>
          </a:xfrm>
        </p:spPr>
      </p:pic>
    </p:spTree>
    <p:extLst>
      <p:ext uri="{BB962C8B-B14F-4D97-AF65-F5344CB8AC3E}">
        <p14:creationId xmlns:p14="http://schemas.microsoft.com/office/powerpoint/2010/main" val="2281402481"/>
      </p:ext>
    </p:extLst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39EB1-3D69-4F20-9100-F52D251E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8A026B-0EDD-450B-9FAB-0F5F98F00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Ing. Ladislav Němec</a:t>
            </a:r>
          </a:p>
          <a:p>
            <a:pPr marL="0" indent="0">
              <a:buNone/>
            </a:pPr>
            <a:r>
              <a:rPr lang="cs-CZ" sz="2800" dirty="0"/>
              <a:t>náměstek ministra dopravy pro řízení sekce dopravní</a:t>
            </a:r>
          </a:p>
        </p:txBody>
      </p:sp>
    </p:spTree>
    <p:extLst>
      <p:ext uri="{BB962C8B-B14F-4D97-AF65-F5344CB8AC3E}">
        <p14:creationId xmlns:p14="http://schemas.microsoft.com/office/powerpoint/2010/main" val="346811789"/>
      </p:ext>
    </p:extLst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si můžu zažádat o řidičský průkaz?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AE6D079-A98F-438B-BAC1-16CE9AE1D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340768"/>
            <a:ext cx="8280920" cy="4333682"/>
          </a:xfr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05A20A53-DBB0-4DE3-B729-3FDE7E1B7E3B}"/>
              </a:ext>
            </a:extLst>
          </p:cNvPr>
          <p:cNvSpPr txBox="1">
            <a:spLocks/>
          </p:cNvSpPr>
          <p:nvPr/>
        </p:nvSpPr>
        <p:spPr bwMode="auto">
          <a:xfrm>
            <a:off x="2220313" y="5691270"/>
            <a:ext cx="7548095" cy="66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lang="cs-CZ" altLang="cs-CZ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36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cs-CZ" altLang="cs-CZ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36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lang="cs-CZ" altLang="cs-CZ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100" indent="-3429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cs-CZ" alt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0" indent="-3429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»"/>
              <a:defRPr lang="cs-CZ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u="sng" dirty="0"/>
              <a:t>Pravidlo:</a:t>
            </a:r>
            <a:r>
              <a:rPr lang="cs-CZ" sz="2800" dirty="0"/>
              <a:t> </a:t>
            </a:r>
            <a:r>
              <a:rPr lang="cs-CZ" sz="2800" b="1" dirty="0"/>
              <a:t>Kde si zažádám, tam i vyzvedávám.</a:t>
            </a:r>
          </a:p>
        </p:txBody>
      </p:sp>
    </p:spTree>
    <p:extLst>
      <p:ext uri="{BB962C8B-B14F-4D97-AF65-F5344CB8AC3E}">
        <p14:creationId xmlns:p14="http://schemas.microsoft.com/office/powerpoint/2010/main" val="1958033250"/>
      </p:ext>
    </p:extLst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B9710-75AB-4E85-AB24-B9696FCA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Zásadní změny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552CCC-41AB-4179-BD00-55C8256E9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84" y="1268760"/>
            <a:ext cx="10838148" cy="5256584"/>
          </a:xfrm>
        </p:spPr>
        <p:txBody>
          <a:bodyPr/>
          <a:lstStyle/>
          <a:p>
            <a:r>
              <a:rPr lang="cs-CZ" sz="2400" dirty="0" smtClean="0"/>
              <a:t>Žadatel </a:t>
            </a:r>
            <a:r>
              <a:rPr lang="cs-CZ" sz="2400" dirty="0"/>
              <a:t>může řidičský průkaz vyřídit na libovolném úřadě obce s rozšířenou působností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/>
              <a:t>Systém </a:t>
            </a:r>
            <a:r>
              <a:rPr lang="cs-CZ" sz="2400" dirty="0"/>
              <a:t>si fotografie zajistí v jiných registrech, případně pracovník na přepážce vyfotí žadatele sám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/>
              <a:t>Kvůli </a:t>
            </a:r>
            <a:r>
              <a:rPr lang="cs-CZ" sz="2400" dirty="0"/>
              <a:t>změně bydliště se už nebude řidičský průkaz vyměňovat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/>
              <a:t>Žadatel </a:t>
            </a:r>
            <a:r>
              <a:rPr lang="cs-CZ" sz="2400" dirty="0"/>
              <a:t>se podepíše na podpisový tablet a podpis bude vytištěn na žádost.</a:t>
            </a:r>
          </a:p>
        </p:txBody>
      </p:sp>
    </p:spTree>
    <p:extLst>
      <p:ext uri="{BB962C8B-B14F-4D97-AF65-F5344CB8AC3E}">
        <p14:creationId xmlns:p14="http://schemas.microsoft.com/office/powerpoint/2010/main" val="4163313506"/>
      </p:ext>
    </p:extLst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39EB1-3D69-4F20-9100-F52D251E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8A026B-0EDD-450B-9FAB-0F5F98F00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Mgr. Stanislav Dvořák</a:t>
            </a:r>
          </a:p>
          <a:p>
            <a:pPr marL="0" indent="0">
              <a:buNone/>
            </a:pPr>
            <a:r>
              <a:rPr lang="cs-CZ" sz="2800" dirty="0"/>
              <a:t>ředitel Odboru agend řidičů Ministerstva dopravy</a:t>
            </a:r>
          </a:p>
        </p:txBody>
      </p:sp>
    </p:spTree>
    <p:extLst>
      <p:ext uri="{BB962C8B-B14F-4D97-AF65-F5344CB8AC3E}">
        <p14:creationId xmlns:p14="http://schemas.microsoft.com/office/powerpoint/2010/main" val="1462231444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C0330-3EC2-4F1D-99C0-33A3A9F13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Mapa úřadů obcí s rozšířenou působností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596A3D8-3E5C-4CE5-8167-764E2E412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556" y="1124744"/>
            <a:ext cx="7992888" cy="458879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6F01D5D-3051-4F19-847B-44FB278D4E27}"/>
              </a:ext>
            </a:extLst>
          </p:cNvPr>
          <p:cNvSpPr txBox="1"/>
          <p:nvPr/>
        </p:nvSpPr>
        <p:spPr>
          <a:xfrm>
            <a:off x="2519602" y="5805264"/>
            <a:ext cx="7152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2400" dirty="0"/>
              <a:t>Interaktivní mapa je k dispozici na </a:t>
            </a:r>
            <a:r>
              <a:rPr lang="cs-CZ" sz="2400" u="sng" dirty="0"/>
              <a:t>www.mdcr.cz/orp</a:t>
            </a:r>
          </a:p>
        </p:txBody>
      </p:sp>
    </p:spTree>
    <p:extLst>
      <p:ext uri="{BB962C8B-B14F-4D97-AF65-F5344CB8AC3E}">
        <p14:creationId xmlns:p14="http://schemas.microsoft.com/office/powerpoint/2010/main" val="1009151327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61C08-2D72-4CB5-81E7-5B08639F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Nejde jen o řidičské průkazy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01095B-8776-474B-82DD-EB1DCE2D4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dirty="0"/>
              <a:t>Rozvolnění se dále týká:</a:t>
            </a:r>
          </a:p>
          <a:p>
            <a:r>
              <a:rPr lang="cs-CZ" sz="3600" dirty="0"/>
              <a:t>průkazů profesní způsobilosti řidičů,</a:t>
            </a:r>
          </a:p>
          <a:p>
            <a:r>
              <a:rPr lang="cs-CZ" sz="3600" dirty="0"/>
              <a:t>paměťových karet do digitálního tachografu,</a:t>
            </a:r>
          </a:p>
          <a:p>
            <a:r>
              <a:rPr lang="cs-CZ" sz="3600" dirty="0"/>
              <a:t>mezinárodních řidičských průkazů,</a:t>
            </a:r>
          </a:p>
          <a:p>
            <a:r>
              <a:rPr lang="cs-CZ" sz="3600" dirty="0"/>
              <a:t>výpisu z evidenční karty řidiče,</a:t>
            </a:r>
          </a:p>
          <a:p>
            <a:r>
              <a:rPr lang="cs-CZ" sz="3600" dirty="0"/>
              <a:t>výpisu z bodového hodnocení řidiče.</a:t>
            </a:r>
          </a:p>
        </p:txBody>
      </p:sp>
    </p:spTree>
    <p:extLst>
      <p:ext uri="{BB962C8B-B14F-4D97-AF65-F5344CB8AC3E}">
        <p14:creationId xmlns:p14="http://schemas.microsoft.com/office/powerpoint/2010/main" val="2473500947"/>
      </p:ext>
    </p:extLst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8FD62-10B9-426D-98A2-AA684EB7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Digitalizace fotografií a podpisů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B88E1B-1B74-4008-8EF3-CF61D4F98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267490"/>
            <a:ext cx="8782000" cy="5256584"/>
          </a:xfrm>
        </p:spPr>
        <p:txBody>
          <a:bodyPr/>
          <a:lstStyle/>
          <a:p>
            <a:r>
              <a:rPr lang="cs-CZ" sz="2800" dirty="0"/>
              <a:t>Žadatelé již nebudou potřebovat papírovou průkazovou fotografii, kromě případu, kdy budou žádat o vydání mezinárodního řidičského průkazu.</a:t>
            </a:r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Nově se žadatel bude podepisovat na podpisový tablet a podpis bude následně vytisknut na žádost.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6810E1C-DB4A-471A-9A18-A562F5A8E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05" b="12920"/>
          <a:stretch/>
        </p:blipFill>
        <p:spPr>
          <a:xfrm>
            <a:off x="9408367" y="1196752"/>
            <a:ext cx="2352261" cy="2592288"/>
          </a:xfrm>
          <a:prstGeom prst="rect">
            <a:avLst/>
          </a:prstGeom>
          <a:ln>
            <a:solidFill>
              <a:srgbClr val="015488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E5FF692-787E-4D2C-B91B-D0494979A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7" y="3895782"/>
            <a:ext cx="2352263" cy="2522819"/>
          </a:xfrm>
          <a:prstGeom prst="rect">
            <a:avLst/>
          </a:prstGeom>
          <a:ln>
            <a:solidFill>
              <a:srgbClr val="015488"/>
            </a:solidFill>
          </a:ln>
        </p:spPr>
      </p:pic>
    </p:spTree>
    <p:extLst>
      <p:ext uri="{BB962C8B-B14F-4D97-AF65-F5344CB8AC3E}">
        <p14:creationId xmlns:p14="http://schemas.microsoft.com/office/powerpoint/2010/main" val="4012955908"/>
      </p:ext>
    </p:extLst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61C08-2D72-4CB5-81E7-5B08639F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lze vyřídit na každé ORP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01095B-8776-474B-82DD-EB1DCE2D4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3600" b="1" dirty="0"/>
              <a:t>Zejména</a:t>
            </a:r>
            <a:r>
              <a:rPr lang="cs-CZ" altLang="cs-CZ" sz="2800" b="1" dirty="0"/>
              <a:t> </a:t>
            </a:r>
            <a:r>
              <a:rPr lang="cs-CZ" altLang="cs-CZ" sz="3600" b="1" dirty="0"/>
              <a:t>vydání řidičského průkazu z důvodu:</a:t>
            </a:r>
            <a:endParaRPr lang="cs-CZ" altLang="cs-CZ" sz="3600" dirty="0"/>
          </a:p>
          <a:p>
            <a:r>
              <a:rPr lang="cs-CZ" sz="2400" dirty="0"/>
              <a:t>udělení a rozšíření řidičského oprávnění, </a:t>
            </a:r>
          </a:p>
          <a:p>
            <a:r>
              <a:rPr lang="cs-CZ" sz="2400" dirty="0"/>
              <a:t>uplynutí doby </a:t>
            </a:r>
            <a:r>
              <a:rPr lang="cs-CZ" sz="2400"/>
              <a:t>platnosti </a:t>
            </a:r>
            <a:r>
              <a:rPr lang="cs-CZ" sz="2400" smtClean="0"/>
              <a:t>nebo,</a:t>
            </a:r>
            <a:endParaRPr lang="cs-CZ" sz="2400" dirty="0"/>
          </a:p>
          <a:p>
            <a:r>
              <a:rPr lang="cs-CZ" sz="2400" dirty="0"/>
              <a:t>změny údajů (nejčastěji při změně příjmení), ztráty, odcizení,   poškození nebo zničení řidičského průkazu,</a:t>
            </a:r>
          </a:p>
          <a:p>
            <a:r>
              <a:rPr lang="cs-CZ" sz="2400" dirty="0"/>
              <a:t>výměny řidičského průkazu vydaného cizím státem nebo řidičského  průkazu členského státu,</a:t>
            </a:r>
          </a:p>
          <a:p>
            <a:r>
              <a:rPr lang="cs-CZ" sz="2400" dirty="0"/>
              <a:t>ztráty, odcizení, poškození nebo zničení řidičského průkazu členského státu,</a:t>
            </a:r>
          </a:p>
          <a:p>
            <a:r>
              <a:rPr lang="cs-CZ" sz="2400" dirty="0"/>
              <a:t>vzdání se některé skupiny řidičského oprávnění.</a:t>
            </a:r>
          </a:p>
        </p:txBody>
      </p:sp>
    </p:spTree>
    <p:extLst>
      <p:ext uri="{BB962C8B-B14F-4D97-AF65-F5344CB8AC3E}">
        <p14:creationId xmlns:p14="http://schemas.microsoft.com/office/powerpoint/2010/main" val="3167491500"/>
      </p:ext>
    </p:extLst>
  </p:cSld>
  <p:clrMapOvr>
    <a:masterClrMapping/>
  </p:clrMapOvr>
  <p:transition spd="med">
    <p:pull dir="d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D">
      <a:majorFont>
        <a:latin typeface="Segoe UI"/>
        <a:ea typeface=""/>
        <a:cs typeface="Arial"/>
      </a:majorFont>
      <a:minorFont>
        <a:latin typeface="Segoe UI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7C0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7C0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42728EB5-DEBC-4B90-9A2E-806B12B23CCD}" vid="{57170A96-9334-4C2A-B199-E9DB5EE906A4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09CC40EF554C48B70146DC5FDDC43F" ma:contentTypeVersion="0" ma:contentTypeDescription="Vytvoří nový dokument" ma:contentTypeScope="" ma:versionID="6e2d1380d7c07c0ee7f9c462aa1e0f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ecb93c72f33e94aa0d8973920a8bbe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A15EE9-DDFA-48FE-ADDD-9B426D23A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68231CD-170C-45FB-A28B-ED0D0710101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04EF15-39CE-442E-81AF-78903522B7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 prezentace MD - česká_širokoúhlý formát</Template>
  <TotalTime>623</TotalTime>
  <Words>589</Words>
  <Application>Microsoft Office PowerPoint</Application>
  <PresentationFormat>Širokoúhlá obrazovka</PresentationFormat>
  <Paragraphs>123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Segoe UI</vt:lpstr>
      <vt:lpstr>Times New Roman</vt:lpstr>
      <vt:lpstr>Wingdings</vt:lpstr>
      <vt:lpstr>Default Design</vt:lpstr>
      <vt:lpstr>Digitalizace a rozvolnění agendy řidičských průkazů</vt:lpstr>
      <vt:lpstr>Prezentace aplikace PowerPoint</vt:lpstr>
      <vt:lpstr>Kde si můžu zažádat o řidičský průkaz?</vt:lpstr>
      <vt:lpstr>Zásadní změny</vt:lpstr>
      <vt:lpstr>Prezentace aplikace PowerPoint</vt:lpstr>
      <vt:lpstr>Mapa úřadů obcí s rozšířenou působností</vt:lpstr>
      <vt:lpstr>Nejde jen o řidičské průkazy</vt:lpstr>
      <vt:lpstr>Digitalizace fotografií a podpisů</vt:lpstr>
      <vt:lpstr>Co lze vyřídit na každé ORP</vt:lpstr>
      <vt:lpstr>Kdy musíte na úřad v místě trvalého bydliště</vt:lpstr>
      <vt:lpstr>Změna výše správních poplatků</vt:lpstr>
      <vt:lpstr>Vzor nového řidičského průkazu</vt:lpstr>
      <vt:lpstr>Prezentace aplikace PowerPoint</vt:lpstr>
      <vt:lpstr>Školení úřadů a testování</vt:lpstr>
      <vt:lpstr>Prezentace aplikace PowerPoint</vt:lpstr>
      <vt:lpstr>Prezentace aplikace PowerPoint</vt:lpstr>
      <vt:lpstr>Jak se vyrábí řidičské průkazy</vt:lpstr>
      <vt:lpstr>Jak šel čas se vzory řidičských průkazů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Farář</dc:creator>
  <cp:lastModifiedBy>Rezková Lenka Mgr.</cp:lastModifiedBy>
  <cp:revision>28</cp:revision>
  <cp:lastPrinted>2018-06-27T06:43:27Z</cp:lastPrinted>
  <dcterms:created xsi:type="dcterms:W3CDTF">2018-06-25T11:03:31Z</dcterms:created>
  <dcterms:modified xsi:type="dcterms:W3CDTF">2018-06-27T06:59:29Z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0x010100EE09CC40EF554C48B70146DC5FDDC43F</vt:lpwstr>
  </property>
</Properties>
</file>