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7"/>
  </p:notesMasterIdLst>
  <p:sldIdLst>
    <p:sldId id="283" r:id="rId3"/>
    <p:sldId id="342" r:id="rId4"/>
    <p:sldId id="352" r:id="rId5"/>
    <p:sldId id="343" r:id="rId6"/>
    <p:sldId id="344" r:id="rId7"/>
    <p:sldId id="345" r:id="rId8"/>
    <p:sldId id="346" r:id="rId9"/>
    <p:sldId id="347" r:id="rId10"/>
    <p:sldId id="354" r:id="rId11"/>
    <p:sldId id="350" r:id="rId12"/>
    <p:sldId id="351" r:id="rId13"/>
    <p:sldId id="348" r:id="rId14"/>
    <p:sldId id="349" r:id="rId15"/>
    <p:sldId id="304" r:id="rId16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Úvodní slide" id="{E3A9E9AC-7556-44CC-B257-90FC4016A855}">
          <p14:sldIdLst>
            <p14:sldId id="283"/>
            <p14:sldId id="342"/>
            <p14:sldId id="352"/>
            <p14:sldId id="343"/>
            <p14:sldId id="344"/>
            <p14:sldId id="345"/>
            <p14:sldId id="346"/>
            <p14:sldId id="347"/>
            <p14:sldId id="354"/>
            <p14:sldId id="350"/>
            <p14:sldId id="351"/>
            <p14:sldId id="348"/>
            <p14:sldId id="349"/>
            <p14:sldId id="304"/>
          </p14:sldIdLst>
        </p14:section>
      </p14:sectionLst>
    </p:ext>
    <p:ext uri="{EFAFB233-063F-42B5-8137-9DF3F51BA10A}">
      <p15:sldGuideLst xmlns:p15="http://schemas.microsoft.com/office/powerpoint/2012/main">
        <p15:guide id="3" pos="3386" userDrawn="1">
          <p15:clr>
            <a:srgbClr val="A4A3A4"/>
          </p15:clr>
        </p15:guide>
        <p15:guide id="4" orient="horz" pos="2160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686" userDrawn="1">
          <p15:clr>
            <a:srgbClr val="A4A3A4"/>
          </p15:clr>
        </p15:guide>
        <p15:guide id="7" pos="211" userDrawn="1">
          <p15:clr>
            <a:srgbClr val="A4A3A4"/>
          </p15:clr>
        </p15:guide>
        <p15:guide id="8" pos="746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r Páral" initials="PP" lastIdx="1" clrIdx="0">
    <p:extLst>
      <p:ext uri="{19B8F6BF-5375-455C-9EA6-DF929625EA0E}">
        <p15:presenceInfo xmlns:p15="http://schemas.microsoft.com/office/powerpoint/2012/main" userId="9866f4ecd41105c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3E85"/>
    <a:srgbClr val="0093D3"/>
    <a:srgbClr val="FF0000"/>
    <a:srgbClr val="9FE1FF"/>
    <a:srgbClr val="1C9CD8"/>
    <a:srgbClr val="548E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81" autoAdjust="0"/>
    <p:restoredTop sz="82875" autoAdjust="0"/>
  </p:normalViewPr>
  <p:slideViewPr>
    <p:cSldViewPr snapToGrid="0">
      <p:cViewPr varScale="1">
        <p:scale>
          <a:sx n="156" d="100"/>
          <a:sy n="156" d="100"/>
        </p:scale>
        <p:origin x="576" y="150"/>
      </p:cViewPr>
      <p:guideLst>
        <p:guide pos="3386"/>
        <p:guide orient="horz" pos="2160"/>
        <p:guide pos="3840"/>
        <p:guide orient="horz" pos="686"/>
        <p:guide pos="211"/>
        <p:guide pos="746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7" d="100"/>
          <a:sy n="87" d="100"/>
        </p:scale>
        <p:origin x="2946" y="96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R:\CloudStation\RSD\Prezentace\CSD%202020\src\grafyCS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R:\CloudStation\RSD\Prezentace\CSD%202020\src\Sborn&#237;k_SK2021_obr.5_Kube&#353;ov&#225;-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R:\CloudStation\RSD\Prezentace\CSD%202020\src\grafyCSD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'obr2'!$B$1</c:f>
              <c:strCache>
                <c:ptCount val="1"/>
                <c:pt idx="0">
                  <c:v>počet směn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'obr2'!$A$2:$A$366</c:f>
              <c:numCache>
                <c:formatCode>m/d/yyyy</c:formatCode>
                <c:ptCount val="365"/>
                <c:pt idx="0">
                  <c:v>44013</c:v>
                </c:pt>
                <c:pt idx="1">
                  <c:v>44014</c:v>
                </c:pt>
                <c:pt idx="2">
                  <c:v>44015</c:v>
                </c:pt>
                <c:pt idx="3">
                  <c:v>44016</c:v>
                </c:pt>
                <c:pt idx="4">
                  <c:v>44017</c:v>
                </c:pt>
                <c:pt idx="5">
                  <c:v>44018</c:v>
                </c:pt>
                <c:pt idx="6">
                  <c:v>44019</c:v>
                </c:pt>
                <c:pt idx="7">
                  <c:v>44020</c:v>
                </c:pt>
                <c:pt idx="8">
                  <c:v>44021</c:v>
                </c:pt>
                <c:pt idx="9">
                  <c:v>44022</c:v>
                </c:pt>
                <c:pt idx="10">
                  <c:v>44023</c:v>
                </c:pt>
                <c:pt idx="11">
                  <c:v>44024</c:v>
                </c:pt>
                <c:pt idx="12">
                  <c:v>44025</c:v>
                </c:pt>
                <c:pt idx="13">
                  <c:v>44026</c:v>
                </c:pt>
                <c:pt idx="14">
                  <c:v>44027</c:v>
                </c:pt>
                <c:pt idx="15">
                  <c:v>44028</c:v>
                </c:pt>
                <c:pt idx="16">
                  <c:v>44029</c:v>
                </c:pt>
                <c:pt idx="17">
                  <c:v>44030</c:v>
                </c:pt>
                <c:pt idx="18">
                  <c:v>44031</c:v>
                </c:pt>
                <c:pt idx="19">
                  <c:v>44032</c:v>
                </c:pt>
                <c:pt idx="20">
                  <c:v>44033</c:v>
                </c:pt>
                <c:pt idx="21">
                  <c:v>44034</c:v>
                </c:pt>
                <c:pt idx="22">
                  <c:v>44035</c:v>
                </c:pt>
                <c:pt idx="23">
                  <c:v>44036</c:v>
                </c:pt>
                <c:pt idx="24">
                  <c:v>44037</c:v>
                </c:pt>
                <c:pt idx="25">
                  <c:v>44038</c:v>
                </c:pt>
                <c:pt idx="26">
                  <c:v>44039</c:v>
                </c:pt>
                <c:pt idx="27">
                  <c:v>44040</c:v>
                </c:pt>
                <c:pt idx="28">
                  <c:v>44041</c:v>
                </c:pt>
                <c:pt idx="29">
                  <c:v>44042</c:v>
                </c:pt>
                <c:pt idx="30">
                  <c:v>44043</c:v>
                </c:pt>
                <c:pt idx="31">
                  <c:v>44044</c:v>
                </c:pt>
                <c:pt idx="32">
                  <c:v>44045</c:v>
                </c:pt>
                <c:pt idx="33">
                  <c:v>44046</c:v>
                </c:pt>
                <c:pt idx="34">
                  <c:v>44047</c:v>
                </c:pt>
                <c:pt idx="35">
                  <c:v>44048</c:v>
                </c:pt>
                <c:pt idx="36">
                  <c:v>44049</c:v>
                </c:pt>
                <c:pt idx="37">
                  <c:v>44050</c:v>
                </c:pt>
                <c:pt idx="38">
                  <c:v>44051</c:v>
                </c:pt>
                <c:pt idx="39">
                  <c:v>44052</c:v>
                </c:pt>
                <c:pt idx="40">
                  <c:v>44053</c:v>
                </c:pt>
                <c:pt idx="41">
                  <c:v>44054</c:v>
                </c:pt>
                <c:pt idx="42">
                  <c:v>44055</c:v>
                </c:pt>
                <c:pt idx="43">
                  <c:v>44056</c:v>
                </c:pt>
                <c:pt idx="44">
                  <c:v>44057</c:v>
                </c:pt>
                <c:pt idx="45">
                  <c:v>44058</c:v>
                </c:pt>
                <c:pt idx="46">
                  <c:v>44059</c:v>
                </c:pt>
                <c:pt idx="47">
                  <c:v>44060</c:v>
                </c:pt>
                <c:pt idx="48">
                  <c:v>44061</c:v>
                </c:pt>
                <c:pt idx="49">
                  <c:v>44062</c:v>
                </c:pt>
                <c:pt idx="50">
                  <c:v>44063</c:v>
                </c:pt>
                <c:pt idx="51">
                  <c:v>44064</c:v>
                </c:pt>
                <c:pt idx="52">
                  <c:v>44065</c:v>
                </c:pt>
                <c:pt idx="53">
                  <c:v>44066</c:v>
                </c:pt>
                <c:pt idx="54">
                  <c:v>44067</c:v>
                </c:pt>
                <c:pt idx="55">
                  <c:v>44068</c:v>
                </c:pt>
                <c:pt idx="56">
                  <c:v>44069</c:v>
                </c:pt>
                <c:pt idx="57">
                  <c:v>44070</c:v>
                </c:pt>
                <c:pt idx="58">
                  <c:v>44071</c:v>
                </c:pt>
                <c:pt idx="59">
                  <c:v>44072</c:v>
                </c:pt>
                <c:pt idx="60">
                  <c:v>44073</c:v>
                </c:pt>
                <c:pt idx="61">
                  <c:v>44074</c:v>
                </c:pt>
                <c:pt idx="62">
                  <c:v>44075</c:v>
                </c:pt>
                <c:pt idx="63">
                  <c:v>44076</c:v>
                </c:pt>
                <c:pt idx="64">
                  <c:v>44077</c:v>
                </c:pt>
                <c:pt idx="65">
                  <c:v>44078</c:v>
                </c:pt>
                <c:pt idx="66">
                  <c:v>44079</c:v>
                </c:pt>
                <c:pt idx="67">
                  <c:v>44080</c:v>
                </c:pt>
                <c:pt idx="68">
                  <c:v>44081</c:v>
                </c:pt>
                <c:pt idx="69">
                  <c:v>44082</c:v>
                </c:pt>
                <c:pt idx="70">
                  <c:v>44083</c:v>
                </c:pt>
                <c:pt idx="71">
                  <c:v>44084</c:v>
                </c:pt>
                <c:pt idx="72">
                  <c:v>44085</c:v>
                </c:pt>
                <c:pt idx="73">
                  <c:v>44086</c:v>
                </c:pt>
                <c:pt idx="74">
                  <c:v>44087</c:v>
                </c:pt>
                <c:pt idx="75">
                  <c:v>44088</c:v>
                </c:pt>
                <c:pt idx="76">
                  <c:v>44089</c:v>
                </c:pt>
                <c:pt idx="77">
                  <c:v>44090</c:v>
                </c:pt>
                <c:pt idx="78">
                  <c:v>44091</c:v>
                </c:pt>
                <c:pt idx="79">
                  <c:v>44092</c:v>
                </c:pt>
                <c:pt idx="80">
                  <c:v>44093</c:v>
                </c:pt>
                <c:pt idx="81">
                  <c:v>44094</c:v>
                </c:pt>
                <c:pt idx="82">
                  <c:v>44095</c:v>
                </c:pt>
                <c:pt idx="83">
                  <c:v>44096</c:v>
                </c:pt>
                <c:pt idx="84">
                  <c:v>44097</c:v>
                </c:pt>
                <c:pt idx="85">
                  <c:v>44098</c:v>
                </c:pt>
                <c:pt idx="86">
                  <c:v>44099</c:v>
                </c:pt>
                <c:pt idx="87">
                  <c:v>44100</c:v>
                </c:pt>
                <c:pt idx="88">
                  <c:v>44101</c:v>
                </c:pt>
                <c:pt idx="89">
                  <c:v>44102</c:v>
                </c:pt>
                <c:pt idx="90">
                  <c:v>44103</c:v>
                </c:pt>
                <c:pt idx="91">
                  <c:v>44104</c:v>
                </c:pt>
                <c:pt idx="92">
                  <c:v>44105</c:v>
                </c:pt>
                <c:pt idx="93">
                  <c:v>44106</c:v>
                </c:pt>
                <c:pt idx="94">
                  <c:v>44107</c:v>
                </c:pt>
                <c:pt idx="95">
                  <c:v>44108</c:v>
                </c:pt>
                <c:pt idx="96">
                  <c:v>44109</c:v>
                </c:pt>
                <c:pt idx="97">
                  <c:v>44110</c:v>
                </c:pt>
                <c:pt idx="98">
                  <c:v>44111</c:v>
                </c:pt>
                <c:pt idx="99">
                  <c:v>44112</c:v>
                </c:pt>
                <c:pt idx="100">
                  <c:v>44113</c:v>
                </c:pt>
                <c:pt idx="101">
                  <c:v>44114</c:v>
                </c:pt>
                <c:pt idx="102">
                  <c:v>44115</c:v>
                </c:pt>
                <c:pt idx="103">
                  <c:v>44116</c:v>
                </c:pt>
                <c:pt idx="104">
                  <c:v>44117</c:v>
                </c:pt>
                <c:pt idx="105">
                  <c:v>44118</c:v>
                </c:pt>
                <c:pt idx="106">
                  <c:v>44119</c:v>
                </c:pt>
                <c:pt idx="107">
                  <c:v>44120</c:v>
                </c:pt>
                <c:pt idx="108">
                  <c:v>44121</c:v>
                </c:pt>
                <c:pt idx="109">
                  <c:v>44122</c:v>
                </c:pt>
                <c:pt idx="110">
                  <c:v>44123</c:v>
                </c:pt>
                <c:pt idx="111">
                  <c:v>44124</c:v>
                </c:pt>
                <c:pt idx="112">
                  <c:v>44125</c:v>
                </c:pt>
                <c:pt idx="113">
                  <c:v>44126</c:v>
                </c:pt>
                <c:pt idx="114">
                  <c:v>44127</c:v>
                </c:pt>
                <c:pt idx="115">
                  <c:v>44128</c:v>
                </c:pt>
                <c:pt idx="116">
                  <c:v>44129</c:v>
                </c:pt>
                <c:pt idx="117">
                  <c:v>44130</c:v>
                </c:pt>
                <c:pt idx="118">
                  <c:v>44131</c:v>
                </c:pt>
                <c:pt idx="119">
                  <c:v>44132</c:v>
                </c:pt>
                <c:pt idx="120">
                  <c:v>44133</c:v>
                </c:pt>
                <c:pt idx="121">
                  <c:v>44134</c:v>
                </c:pt>
                <c:pt idx="122">
                  <c:v>44135</c:v>
                </c:pt>
                <c:pt idx="123">
                  <c:v>44136</c:v>
                </c:pt>
                <c:pt idx="124">
                  <c:v>44137</c:v>
                </c:pt>
                <c:pt idx="125">
                  <c:v>44138</c:v>
                </c:pt>
                <c:pt idx="126">
                  <c:v>44139</c:v>
                </c:pt>
                <c:pt idx="127">
                  <c:v>44140</c:v>
                </c:pt>
                <c:pt idx="128">
                  <c:v>44141</c:v>
                </c:pt>
                <c:pt idx="129">
                  <c:v>44142</c:v>
                </c:pt>
                <c:pt idx="130">
                  <c:v>44143</c:v>
                </c:pt>
                <c:pt idx="131">
                  <c:v>44144</c:v>
                </c:pt>
                <c:pt idx="132">
                  <c:v>44145</c:v>
                </c:pt>
                <c:pt idx="133">
                  <c:v>44146</c:v>
                </c:pt>
                <c:pt idx="134">
                  <c:v>44147</c:v>
                </c:pt>
                <c:pt idx="135">
                  <c:v>44148</c:v>
                </c:pt>
                <c:pt idx="136">
                  <c:v>44149</c:v>
                </c:pt>
                <c:pt idx="137">
                  <c:v>44150</c:v>
                </c:pt>
                <c:pt idx="138">
                  <c:v>44151</c:v>
                </c:pt>
                <c:pt idx="139">
                  <c:v>44152</c:v>
                </c:pt>
                <c:pt idx="140">
                  <c:v>44153</c:v>
                </c:pt>
                <c:pt idx="141">
                  <c:v>44154</c:v>
                </c:pt>
                <c:pt idx="142">
                  <c:v>44155</c:v>
                </c:pt>
                <c:pt idx="143">
                  <c:v>44156</c:v>
                </c:pt>
                <c:pt idx="144">
                  <c:v>44157</c:v>
                </c:pt>
                <c:pt idx="145">
                  <c:v>44158</c:v>
                </c:pt>
                <c:pt idx="146">
                  <c:v>44159</c:v>
                </c:pt>
                <c:pt idx="147">
                  <c:v>44160</c:v>
                </c:pt>
                <c:pt idx="148">
                  <c:v>44161</c:v>
                </c:pt>
                <c:pt idx="149">
                  <c:v>44162</c:v>
                </c:pt>
                <c:pt idx="150">
                  <c:v>44163</c:v>
                </c:pt>
                <c:pt idx="151">
                  <c:v>44164</c:v>
                </c:pt>
                <c:pt idx="152">
                  <c:v>44165</c:v>
                </c:pt>
                <c:pt idx="153">
                  <c:v>44166</c:v>
                </c:pt>
                <c:pt idx="154">
                  <c:v>44167</c:v>
                </c:pt>
                <c:pt idx="155">
                  <c:v>44168</c:v>
                </c:pt>
                <c:pt idx="156">
                  <c:v>44169</c:v>
                </c:pt>
                <c:pt idx="157">
                  <c:v>44170</c:v>
                </c:pt>
                <c:pt idx="158">
                  <c:v>44171</c:v>
                </c:pt>
                <c:pt idx="159">
                  <c:v>44172</c:v>
                </c:pt>
                <c:pt idx="160">
                  <c:v>44173</c:v>
                </c:pt>
                <c:pt idx="161">
                  <c:v>44174</c:v>
                </c:pt>
                <c:pt idx="162">
                  <c:v>44175</c:v>
                </c:pt>
                <c:pt idx="163">
                  <c:v>44176</c:v>
                </c:pt>
                <c:pt idx="164">
                  <c:v>44177</c:v>
                </c:pt>
                <c:pt idx="165">
                  <c:v>44178</c:v>
                </c:pt>
                <c:pt idx="166">
                  <c:v>44179</c:v>
                </c:pt>
                <c:pt idx="167">
                  <c:v>44180</c:v>
                </c:pt>
                <c:pt idx="168">
                  <c:v>44181</c:v>
                </c:pt>
                <c:pt idx="169">
                  <c:v>44182</c:v>
                </c:pt>
                <c:pt idx="170">
                  <c:v>44183</c:v>
                </c:pt>
                <c:pt idx="171">
                  <c:v>44184</c:v>
                </c:pt>
                <c:pt idx="172">
                  <c:v>44185</c:v>
                </c:pt>
                <c:pt idx="173">
                  <c:v>44186</c:v>
                </c:pt>
                <c:pt idx="174">
                  <c:v>44187</c:v>
                </c:pt>
                <c:pt idx="175">
                  <c:v>44188</c:v>
                </c:pt>
                <c:pt idx="176">
                  <c:v>44189</c:v>
                </c:pt>
                <c:pt idx="177">
                  <c:v>44190</c:v>
                </c:pt>
                <c:pt idx="178">
                  <c:v>44191</c:v>
                </c:pt>
                <c:pt idx="179">
                  <c:v>44192</c:v>
                </c:pt>
                <c:pt idx="180">
                  <c:v>44193</c:v>
                </c:pt>
                <c:pt idx="181">
                  <c:v>44194</c:v>
                </c:pt>
                <c:pt idx="182">
                  <c:v>44195</c:v>
                </c:pt>
                <c:pt idx="183">
                  <c:v>44196</c:v>
                </c:pt>
                <c:pt idx="184">
                  <c:v>44197</c:v>
                </c:pt>
                <c:pt idx="185">
                  <c:v>44198</c:v>
                </c:pt>
                <c:pt idx="186">
                  <c:v>44199</c:v>
                </c:pt>
                <c:pt idx="187">
                  <c:v>44200</c:v>
                </c:pt>
                <c:pt idx="188">
                  <c:v>44201</c:v>
                </c:pt>
                <c:pt idx="189">
                  <c:v>44202</c:v>
                </c:pt>
                <c:pt idx="190">
                  <c:v>44203</c:v>
                </c:pt>
                <c:pt idx="191">
                  <c:v>44204</c:v>
                </c:pt>
                <c:pt idx="192">
                  <c:v>44205</c:v>
                </c:pt>
                <c:pt idx="193">
                  <c:v>44206</c:v>
                </c:pt>
                <c:pt idx="194">
                  <c:v>44207</c:v>
                </c:pt>
                <c:pt idx="195">
                  <c:v>44208</c:v>
                </c:pt>
                <c:pt idx="196">
                  <c:v>44209</c:v>
                </c:pt>
                <c:pt idx="197">
                  <c:v>44210</c:v>
                </c:pt>
                <c:pt idx="198">
                  <c:v>44211</c:v>
                </c:pt>
                <c:pt idx="199">
                  <c:v>44212</c:v>
                </c:pt>
                <c:pt idx="200">
                  <c:v>44213</c:v>
                </c:pt>
                <c:pt idx="201">
                  <c:v>44214</c:v>
                </c:pt>
                <c:pt idx="202">
                  <c:v>44215</c:v>
                </c:pt>
                <c:pt idx="203">
                  <c:v>44216</c:v>
                </c:pt>
                <c:pt idx="204">
                  <c:v>44217</c:v>
                </c:pt>
                <c:pt idx="205">
                  <c:v>44218</c:v>
                </c:pt>
                <c:pt idx="206">
                  <c:v>44219</c:v>
                </c:pt>
                <c:pt idx="207">
                  <c:v>44220</c:v>
                </c:pt>
                <c:pt idx="208">
                  <c:v>44221</c:v>
                </c:pt>
                <c:pt idx="209">
                  <c:v>44222</c:v>
                </c:pt>
                <c:pt idx="210">
                  <c:v>44223</c:v>
                </c:pt>
                <c:pt idx="211">
                  <c:v>44224</c:v>
                </c:pt>
                <c:pt idx="212">
                  <c:v>44225</c:v>
                </c:pt>
                <c:pt idx="213">
                  <c:v>44226</c:v>
                </c:pt>
                <c:pt idx="214">
                  <c:v>44227</c:v>
                </c:pt>
                <c:pt idx="215">
                  <c:v>44228</c:v>
                </c:pt>
                <c:pt idx="216">
                  <c:v>44229</c:v>
                </c:pt>
                <c:pt idx="217">
                  <c:v>44230</c:v>
                </c:pt>
                <c:pt idx="218">
                  <c:v>44231</c:v>
                </c:pt>
                <c:pt idx="219">
                  <c:v>44232</c:v>
                </c:pt>
                <c:pt idx="220">
                  <c:v>44233</c:v>
                </c:pt>
                <c:pt idx="221">
                  <c:v>44234</c:v>
                </c:pt>
                <c:pt idx="222">
                  <c:v>44235</c:v>
                </c:pt>
                <c:pt idx="223">
                  <c:v>44236</c:v>
                </c:pt>
                <c:pt idx="224">
                  <c:v>44237</c:v>
                </c:pt>
                <c:pt idx="225">
                  <c:v>44238</c:v>
                </c:pt>
                <c:pt idx="226">
                  <c:v>44239</c:v>
                </c:pt>
                <c:pt idx="227">
                  <c:v>44240</c:v>
                </c:pt>
                <c:pt idx="228">
                  <c:v>44241</c:v>
                </c:pt>
                <c:pt idx="229">
                  <c:v>44242</c:v>
                </c:pt>
                <c:pt idx="230">
                  <c:v>44243</c:v>
                </c:pt>
                <c:pt idx="231">
                  <c:v>44244</c:v>
                </c:pt>
                <c:pt idx="232">
                  <c:v>44245</c:v>
                </c:pt>
                <c:pt idx="233">
                  <c:v>44246</c:v>
                </c:pt>
                <c:pt idx="234">
                  <c:v>44247</c:v>
                </c:pt>
                <c:pt idx="235">
                  <c:v>44248</c:v>
                </c:pt>
                <c:pt idx="236">
                  <c:v>44249</c:v>
                </c:pt>
                <c:pt idx="237">
                  <c:v>44250</c:v>
                </c:pt>
                <c:pt idx="238">
                  <c:v>44251</c:v>
                </c:pt>
                <c:pt idx="239">
                  <c:v>44252</c:v>
                </c:pt>
                <c:pt idx="240">
                  <c:v>44253</c:v>
                </c:pt>
                <c:pt idx="241">
                  <c:v>44254</c:v>
                </c:pt>
                <c:pt idx="242">
                  <c:v>44255</c:v>
                </c:pt>
                <c:pt idx="243">
                  <c:v>44256</c:v>
                </c:pt>
                <c:pt idx="244">
                  <c:v>44257</c:v>
                </c:pt>
                <c:pt idx="245">
                  <c:v>44258</c:v>
                </c:pt>
                <c:pt idx="246">
                  <c:v>44259</c:v>
                </c:pt>
                <c:pt idx="247">
                  <c:v>44260</c:v>
                </c:pt>
                <c:pt idx="248">
                  <c:v>44261</c:v>
                </c:pt>
                <c:pt idx="249">
                  <c:v>44262</c:v>
                </c:pt>
                <c:pt idx="250">
                  <c:v>44263</c:v>
                </c:pt>
                <c:pt idx="251">
                  <c:v>44264</c:v>
                </c:pt>
                <c:pt idx="252">
                  <c:v>44265</c:v>
                </c:pt>
                <c:pt idx="253">
                  <c:v>44266</c:v>
                </c:pt>
                <c:pt idx="254">
                  <c:v>44267</c:v>
                </c:pt>
                <c:pt idx="255">
                  <c:v>44268</c:v>
                </c:pt>
                <c:pt idx="256">
                  <c:v>44269</c:v>
                </c:pt>
                <c:pt idx="257">
                  <c:v>44270</c:v>
                </c:pt>
                <c:pt idx="258">
                  <c:v>44271</c:v>
                </c:pt>
                <c:pt idx="259">
                  <c:v>44272</c:v>
                </c:pt>
                <c:pt idx="260">
                  <c:v>44273</c:v>
                </c:pt>
                <c:pt idx="261">
                  <c:v>44274</c:v>
                </c:pt>
                <c:pt idx="262">
                  <c:v>44275</c:v>
                </c:pt>
                <c:pt idx="263">
                  <c:v>44276</c:v>
                </c:pt>
                <c:pt idx="264">
                  <c:v>44277</c:v>
                </c:pt>
                <c:pt idx="265">
                  <c:v>44278</c:v>
                </c:pt>
                <c:pt idx="266">
                  <c:v>44279</c:v>
                </c:pt>
                <c:pt idx="267">
                  <c:v>44280</c:v>
                </c:pt>
                <c:pt idx="268">
                  <c:v>44281</c:v>
                </c:pt>
                <c:pt idx="269">
                  <c:v>44282</c:v>
                </c:pt>
                <c:pt idx="270">
                  <c:v>44283</c:v>
                </c:pt>
                <c:pt idx="271">
                  <c:v>44284</c:v>
                </c:pt>
                <c:pt idx="272">
                  <c:v>44285</c:v>
                </c:pt>
                <c:pt idx="273">
                  <c:v>44286</c:v>
                </c:pt>
                <c:pt idx="274">
                  <c:v>44287</c:v>
                </c:pt>
                <c:pt idx="275">
                  <c:v>44288</c:v>
                </c:pt>
                <c:pt idx="276">
                  <c:v>44289</c:v>
                </c:pt>
                <c:pt idx="277">
                  <c:v>44290</c:v>
                </c:pt>
                <c:pt idx="278">
                  <c:v>44291</c:v>
                </c:pt>
                <c:pt idx="279">
                  <c:v>44292</c:v>
                </c:pt>
                <c:pt idx="280">
                  <c:v>44293</c:v>
                </c:pt>
                <c:pt idx="281">
                  <c:v>44294</c:v>
                </c:pt>
                <c:pt idx="282">
                  <c:v>44295</c:v>
                </c:pt>
                <c:pt idx="283">
                  <c:v>44296</c:v>
                </c:pt>
                <c:pt idx="284">
                  <c:v>44297</c:v>
                </c:pt>
                <c:pt idx="285">
                  <c:v>44298</c:v>
                </c:pt>
                <c:pt idx="286">
                  <c:v>44299</c:v>
                </c:pt>
                <c:pt idx="287">
                  <c:v>44300</c:v>
                </c:pt>
                <c:pt idx="288">
                  <c:v>44301</c:v>
                </c:pt>
                <c:pt idx="289">
                  <c:v>44302</c:v>
                </c:pt>
                <c:pt idx="290">
                  <c:v>44303</c:v>
                </c:pt>
                <c:pt idx="291">
                  <c:v>44304</c:v>
                </c:pt>
                <c:pt idx="292">
                  <c:v>44305</c:v>
                </c:pt>
                <c:pt idx="293">
                  <c:v>44306</c:v>
                </c:pt>
                <c:pt idx="294">
                  <c:v>44307</c:v>
                </c:pt>
                <c:pt idx="295">
                  <c:v>44308</c:v>
                </c:pt>
                <c:pt idx="296">
                  <c:v>44309</c:v>
                </c:pt>
                <c:pt idx="297">
                  <c:v>44310</c:v>
                </c:pt>
                <c:pt idx="298">
                  <c:v>44311</c:v>
                </c:pt>
                <c:pt idx="299">
                  <c:v>44312</c:v>
                </c:pt>
                <c:pt idx="300">
                  <c:v>44313</c:v>
                </c:pt>
                <c:pt idx="301">
                  <c:v>44314</c:v>
                </c:pt>
                <c:pt idx="302">
                  <c:v>44315</c:v>
                </c:pt>
                <c:pt idx="303">
                  <c:v>44316</c:v>
                </c:pt>
                <c:pt idx="304">
                  <c:v>44317</c:v>
                </c:pt>
                <c:pt idx="305">
                  <c:v>44318</c:v>
                </c:pt>
                <c:pt idx="306">
                  <c:v>44319</c:v>
                </c:pt>
                <c:pt idx="307">
                  <c:v>44320</c:v>
                </c:pt>
                <c:pt idx="308">
                  <c:v>44321</c:v>
                </c:pt>
                <c:pt idx="309">
                  <c:v>44322</c:v>
                </c:pt>
                <c:pt idx="310">
                  <c:v>44323</c:v>
                </c:pt>
                <c:pt idx="311">
                  <c:v>44324</c:v>
                </c:pt>
                <c:pt idx="312">
                  <c:v>44325</c:v>
                </c:pt>
                <c:pt idx="313">
                  <c:v>44326</c:v>
                </c:pt>
                <c:pt idx="314">
                  <c:v>44327</c:v>
                </c:pt>
                <c:pt idx="315">
                  <c:v>44328</c:v>
                </c:pt>
                <c:pt idx="316">
                  <c:v>44329</c:v>
                </c:pt>
                <c:pt idx="317">
                  <c:v>44330</c:v>
                </c:pt>
                <c:pt idx="318">
                  <c:v>44331</c:v>
                </c:pt>
                <c:pt idx="319">
                  <c:v>44332</c:v>
                </c:pt>
                <c:pt idx="320">
                  <c:v>44333</c:v>
                </c:pt>
                <c:pt idx="321">
                  <c:v>44334</c:v>
                </c:pt>
                <c:pt idx="322">
                  <c:v>44335</c:v>
                </c:pt>
                <c:pt idx="323">
                  <c:v>44336</c:v>
                </c:pt>
                <c:pt idx="324">
                  <c:v>44337</c:v>
                </c:pt>
                <c:pt idx="325">
                  <c:v>44338</c:v>
                </c:pt>
                <c:pt idx="326">
                  <c:v>44339</c:v>
                </c:pt>
                <c:pt idx="327">
                  <c:v>44340</c:v>
                </c:pt>
                <c:pt idx="328">
                  <c:v>44341</c:v>
                </c:pt>
                <c:pt idx="329">
                  <c:v>44342</c:v>
                </c:pt>
                <c:pt idx="330">
                  <c:v>44343</c:v>
                </c:pt>
                <c:pt idx="331">
                  <c:v>44344</c:v>
                </c:pt>
                <c:pt idx="332">
                  <c:v>44345</c:v>
                </c:pt>
                <c:pt idx="333">
                  <c:v>44346</c:v>
                </c:pt>
                <c:pt idx="334">
                  <c:v>44347</c:v>
                </c:pt>
                <c:pt idx="335">
                  <c:v>44348</c:v>
                </c:pt>
                <c:pt idx="336">
                  <c:v>44349</c:v>
                </c:pt>
                <c:pt idx="337">
                  <c:v>44350</c:v>
                </c:pt>
                <c:pt idx="338">
                  <c:v>44351</c:v>
                </c:pt>
                <c:pt idx="339">
                  <c:v>44352</c:v>
                </c:pt>
                <c:pt idx="340">
                  <c:v>44353</c:v>
                </c:pt>
                <c:pt idx="341">
                  <c:v>44354</c:v>
                </c:pt>
                <c:pt idx="342">
                  <c:v>44355</c:v>
                </c:pt>
                <c:pt idx="343">
                  <c:v>44356</c:v>
                </c:pt>
                <c:pt idx="344">
                  <c:v>44357</c:v>
                </c:pt>
                <c:pt idx="345">
                  <c:v>44358</c:v>
                </c:pt>
                <c:pt idx="346">
                  <c:v>44359</c:v>
                </c:pt>
                <c:pt idx="347">
                  <c:v>44360</c:v>
                </c:pt>
                <c:pt idx="348">
                  <c:v>44361</c:v>
                </c:pt>
                <c:pt idx="349">
                  <c:v>44362</c:v>
                </c:pt>
                <c:pt idx="350">
                  <c:v>44363</c:v>
                </c:pt>
                <c:pt idx="351">
                  <c:v>44364</c:v>
                </c:pt>
                <c:pt idx="352">
                  <c:v>44365</c:v>
                </c:pt>
                <c:pt idx="353">
                  <c:v>44366</c:v>
                </c:pt>
                <c:pt idx="354">
                  <c:v>44367</c:v>
                </c:pt>
                <c:pt idx="355">
                  <c:v>44368</c:v>
                </c:pt>
                <c:pt idx="356">
                  <c:v>44369</c:v>
                </c:pt>
                <c:pt idx="357">
                  <c:v>44370</c:v>
                </c:pt>
                <c:pt idx="358">
                  <c:v>44371</c:v>
                </c:pt>
                <c:pt idx="359">
                  <c:v>44372</c:v>
                </c:pt>
                <c:pt idx="360">
                  <c:v>44373</c:v>
                </c:pt>
                <c:pt idx="361">
                  <c:v>44374</c:v>
                </c:pt>
                <c:pt idx="362">
                  <c:v>44375</c:v>
                </c:pt>
                <c:pt idx="363">
                  <c:v>44376</c:v>
                </c:pt>
                <c:pt idx="364">
                  <c:v>44377</c:v>
                </c:pt>
              </c:numCache>
            </c:numRef>
          </c:cat>
          <c:val>
            <c:numRef>
              <c:f>'obr2'!$B$2:$B$366</c:f>
              <c:numCache>
                <c:formatCode>General</c:formatCode>
                <c:ptCount val="36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804</c:v>
                </c:pt>
                <c:pt idx="12">
                  <c:v>0</c:v>
                </c:pt>
                <c:pt idx="13">
                  <c:v>385</c:v>
                </c:pt>
                <c:pt idx="14">
                  <c:v>425</c:v>
                </c:pt>
                <c:pt idx="15">
                  <c:v>477</c:v>
                </c:pt>
                <c:pt idx="16">
                  <c:v>0</c:v>
                </c:pt>
                <c:pt idx="17">
                  <c:v>0</c:v>
                </c:pt>
                <c:pt idx="18">
                  <c:v>930</c:v>
                </c:pt>
                <c:pt idx="19">
                  <c:v>0</c:v>
                </c:pt>
                <c:pt idx="20">
                  <c:v>545</c:v>
                </c:pt>
                <c:pt idx="21">
                  <c:v>564</c:v>
                </c:pt>
                <c:pt idx="22">
                  <c:v>605</c:v>
                </c:pt>
                <c:pt idx="23">
                  <c:v>0</c:v>
                </c:pt>
                <c:pt idx="24">
                  <c:v>0</c:v>
                </c:pt>
                <c:pt idx="25">
                  <c:v>1032</c:v>
                </c:pt>
                <c:pt idx="26">
                  <c:v>0</c:v>
                </c:pt>
                <c:pt idx="27">
                  <c:v>593</c:v>
                </c:pt>
                <c:pt idx="28">
                  <c:v>625</c:v>
                </c:pt>
                <c:pt idx="29">
                  <c:v>261</c:v>
                </c:pt>
                <c:pt idx="30">
                  <c:v>0</c:v>
                </c:pt>
                <c:pt idx="31">
                  <c:v>0</c:v>
                </c:pt>
                <c:pt idx="32">
                  <c:v>717</c:v>
                </c:pt>
                <c:pt idx="33">
                  <c:v>0</c:v>
                </c:pt>
                <c:pt idx="34">
                  <c:v>392</c:v>
                </c:pt>
                <c:pt idx="35">
                  <c:v>390</c:v>
                </c:pt>
                <c:pt idx="36">
                  <c:v>394</c:v>
                </c:pt>
                <c:pt idx="37">
                  <c:v>0</c:v>
                </c:pt>
                <c:pt idx="38">
                  <c:v>0</c:v>
                </c:pt>
                <c:pt idx="39">
                  <c:v>904</c:v>
                </c:pt>
                <c:pt idx="40">
                  <c:v>0</c:v>
                </c:pt>
                <c:pt idx="41">
                  <c:v>356</c:v>
                </c:pt>
                <c:pt idx="42">
                  <c:v>354</c:v>
                </c:pt>
                <c:pt idx="43">
                  <c:v>328</c:v>
                </c:pt>
                <c:pt idx="44">
                  <c:v>0</c:v>
                </c:pt>
                <c:pt idx="45">
                  <c:v>0</c:v>
                </c:pt>
                <c:pt idx="46">
                  <c:v>874</c:v>
                </c:pt>
                <c:pt idx="47">
                  <c:v>0</c:v>
                </c:pt>
                <c:pt idx="48">
                  <c:v>154</c:v>
                </c:pt>
                <c:pt idx="49">
                  <c:v>37</c:v>
                </c:pt>
                <c:pt idx="50">
                  <c:v>80</c:v>
                </c:pt>
                <c:pt idx="51">
                  <c:v>0</c:v>
                </c:pt>
                <c:pt idx="52">
                  <c:v>0</c:v>
                </c:pt>
                <c:pt idx="53">
                  <c:v>608</c:v>
                </c:pt>
                <c:pt idx="54">
                  <c:v>0</c:v>
                </c:pt>
                <c:pt idx="55">
                  <c:v>66</c:v>
                </c:pt>
                <c:pt idx="56">
                  <c:v>42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376</c:v>
                </c:pt>
                <c:pt idx="65">
                  <c:v>383</c:v>
                </c:pt>
                <c:pt idx="66">
                  <c:v>0</c:v>
                </c:pt>
                <c:pt idx="67">
                  <c:v>213</c:v>
                </c:pt>
                <c:pt idx="68">
                  <c:v>0</c:v>
                </c:pt>
                <c:pt idx="69">
                  <c:v>436</c:v>
                </c:pt>
                <c:pt idx="70">
                  <c:v>475</c:v>
                </c:pt>
                <c:pt idx="71">
                  <c:v>525</c:v>
                </c:pt>
                <c:pt idx="72">
                  <c:v>401</c:v>
                </c:pt>
                <c:pt idx="73">
                  <c:v>0</c:v>
                </c:pt>
                <c:pt idx="74">
                  <c:v>107</c:v>
                </c:pt>
                <c:pt idx="75">
                  <c:v>0</c:v>
                </c:pt>
                <c:pt idx="76">
                  <c:v>551</c:v>
                </c:pt>
                <c:pt idx="77">
                  <c:v>605</c:v>
                </c:pt>
                <c:pt idx="78">
                  <c:v>529</c:v>
                </c:pt>
                <c:pt idx="79">
                  <c:v>323</c:v>
                </c:pt>
                <c:pt idx="80">
                  <c:v>0</c:v>
                </c:pt>
                <c:pt idx="81">
                  <c:v>78</c:v>
                </c:pt>
                <c:pt idx="82">
                  <c:v>0</c:v>
                </c:pt>
                <c:pt idx="83">
                  <c:v>507</c:v>
                </c:pt>
                <c:pt idx="84">
                  <c:v>301</c:v>
                </c:pt>
                <c:pt idx="85">
                  <c:v>387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329</c:v>
                </c:pt>
                <c:pt idx="92">
                  <c:v>361</c:v>
                </c:pt>
                <c:pt idx="93">
                  <c:v>365</c:v>
                </c:pt>
                <c:pt idx="94">
                  <c:v>0</c:v>
                </c:pt>
                <c:pt idx="95">
                  <c:v>52</c:v>
                </c:pt>
                <c:pt idx="96">
                  <c:v>0</c:v>
                </c:pt>
                <c:pt idx="97">
                  <c:v>430</c:v>
                </c:pt>
                <c:pt idx="98">
                  <c:v>112</c:v>
                </c:pt>
                <c:pt idx="99">
                  <c:v>160</c:v>
                </c:pt>
                <c:pt idx="100">
                  <c:v>193</c:v>
                </c:pt>
                <c:pt idx="101">
                  <c:v>0</c:v>
                </c:pt>
                <c:pt idx="102">
                  <c:v>23</c:v>
                </c:pt>
                <c:pt idx="103">
                  <c:v>0</c:v>
                </c:pt>
                <c:pt idx="104">
                  <c:v>84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592</c:v>
                </c:pt>
                <c:pt idx="287">
                  <c:v>561</c:v>
                </c:pt>
                <c:pt idx="288">
                  <c:v>563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590</c:v>
                </c:pt>
                <c:pt idx="294">
                  <c:v>588</c:v>
                </c:pt>
                <c:pt idx="295">
                  <c:v>587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572</c:v>
                </c:pt>
                <c:pt idx="301">
                  <c:v>517</c:v>
                </c:pt>
                <c:pt idx="302">
                  <c:v>515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221</c:v>
                </c:pt>
                <c:pt idx="315">
                  <c:v>196</c:v>
                </c:pt>
                <c:pt idx="316">
                  <c:v>152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70</c:v>
                </c:pt>
                <c:pt idx="322">
                  <c:v>63</c:v>
                </c:pt>
                <c:pt idx="323">
                  <c:v>71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23</c:v>
                </c:pt>
                <c:pt idx="329">
                  <c:v>20</c:v>
                </c:pt>
                <c:pt idx="330">
                  <c:v>18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244</c:v>
                </c:pt>
                <c:pt idx="339">
                  <c:v>0</c:v>
                </c:pt>
                <c:pt idx="340">
                  <c:v>298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272</c:v>
                </c:pt>
                <c:pt idx="346">
                  <c:v>0</c:v>
                </c:pt>
                <c:pt idx="347">
                  <c:v>66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98</c:v>
                </c:pt>
                <c:pt idx="353">
                  <c:v>0</c:v>
                </c:pt>
                <c:pt idx="354">
                  <c:v>7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67</c:v>
                </c:pt>
                <c:pt idx="360">
                  <c:v>0</c:v>
                </c:pt>
                <c:pt idx="361">
                  <c:v>2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99-405D-9CF0-4DA4D8FD45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2123064240"/>
        <c:axId val="2123065488"/>
      </c:barChart>
      <c:lineChart>
        <c:grouping val="standard"/>
        <c:varyColors val="0"/>
        <c:ser>
          <c:idx val="1"/>
          <c:order val="1"/>
          <c:tx>
            <c:strRef>
              <c:f>'obr2'!$C$1</c:f>
              <c:strCache>
                <c:ptCount val="1"/>
                <c:pt idx="0">
                  <c:v>počet nově nemocných</c:v>
                </c:pt>
              </c:strCache>
            </c:strRef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'obr2'!$A$2:$A$366</c:f>
              <c:numCache>
                <c:formatCode>m/d/yyyy</c:formatCode>
                <c:ptCount val="365"/>
                <c:pt idx="0">
                  <c:v>44013</c:v>
                </c:pt>
                <c:pt idx="1">
                  <c:v>44014</c:v>
                </c:pt>
                <c:pt idx="2">
                  <c:v>44015</c:v>
                </c:pt>
                <c:pt idx="3">
                  <c:v>44016</c:v>
                </c:pt>
                <c:pt idx="4">
                  <c:v>44017</c:v>
                </c:pt>
                <c:pt idx="5">
                  <c:v>44018</c:v>
                </c:pt>
                <c:pt idx="6">
                  <c:v>44019</c:v>
                </c:pt>
                <c:pt idx="7">
                  <c:v>44020</c:v>
                </c:pt>
                <c:pt idx="8">
                  <c:v>44021</c:v>
                </c:pt>
                <c:pt idx="9">
                  <c:v>44022</c:v>
                </c:pt>
                <c:pt idx="10">
                  <c:v>44023</c:v>
                </c:pt>
                <c:pt idx="11">
                  <c:v>44024</c:v>
                </c:pt>
                <c:pt idx="12">
                  <c:v>44025</c:v>
                </c:pt>
                <c:pt idx="13">
                  <c:v>44026</c:v>
                </c:pt>
                <c:pt idx="14">
                  <c:v>44027</c:v>
                </c:pt>
                <c:pt idx="15">
                  <c:v>44028</c:v>
                </c:pt>
                <c:pt idx="16">
                  <c:v>44029</c:v>
                </c:pt>
                <c:pt idx="17">
                  <c:v>44030</c:v>
                </c:pt>
                <c:pt idx="18">
                  <c:v>44031</c:v>
                </c:pt>
                <c:pt idx="19">
                  <c:v>44032</c:v>
                </c:pt>
                <c:pt idx="20">
                  <c:v>44033</c:v>
                </c:pt>
                <c:pt idx="21">
                  <c:v>44034</c:v>
                </c:pt>
                <c:pt idx="22">
                  <c:v>44035</c:v>
                </c:pt>
                <c:pt idx="23">
                  <c:v>44036</c:v>
                </c:pt>
                <c:pt idx="24">
                  <c:v>44037</c:v>
                </c:pt>
                <c:pt idx="25">
                  <c:v>44038</c:v>
                </c:pt>
                <c:pt idx="26">
                  <c:v>44039</c:v>
                </c:pt>
                <c:pt idx="27">
                  <c:v>44040</c:v>
                </c:pt>
                <c:pt idx="28">
                  <c:v>44041</c:v>
                </c:pt>
                <c:pt idx="29">
                  <c:v>44042</c:v>
                </c:pt>
                <c:pt idx="30">
                  <c:v>44043</c:v>
                </c:pt>
                <c:pt idx="31">
                  <c:v>44044</c:v>
                </c:pt>
                <c:pt idx="32">
                  <c:v>44045</c:v>
                </c:pt>
                <c:pt idx="33">
                  <c:v>44046</c:v>
                </c:pt>
                <c:pt idx="34">
                  <c:v>44047</c:v>
                </c:pt>
                <c:pt idx="35">
                  <c:v>44048</c:v>
                </c:pt>
                <c:pt idx="36">
                  <c:v>44049</c:v>
                </c:pt>
                <c:pt idx="37">
                  <c:v>44050</c:v>
                </c:pt>
                <c:pt idx="38">
                  <c:v>44051</c:v>
                </c:pt>
                <c:pt idx="39">
                  <c:v>44052</c:v>
                </c:pt>
                <c:pt idx="40">
                  <c:v>44053</c:v>
                </c:pt>
                <c:pt idx="41">
                  <c:v>44054</c:v>
                </c:pt>
                <c:pt idx="42">
                  <c:v>44055</c:v>
                </c:pt>
                <c:pt idx="43">
                  <c:v>44056</c:v>
                </c:pt>
                <c:pt idx="44">
                  <c:v>44057</c:v>
                </c:pt>
                <c:pt idx="45">
                  <c:v>44058</c:v>
                </c:pt>
                <c:pt idx="46">
                  <c:v>44059</c:v>
                </c:pt>
                <c:pt idx="47">
                  <c:v>44060</c:v>
                </c:pt>
                <c:pt idx="48">
                  <c:v>44061</c:v>
                </c:pt>
                <c:pt idx="49">
                  <c:v>44062</c:v>
                </c:pt>
                <c:pt idx="50">
                  <c:v>44063</c:v>
                </c:pt>
                <c:pt idx="51">
                  <c:v>44064</c:v>
                </c:pt>
                <c:pt idx="52">
                  <c:v>44065</c:v>
                </c:pt>
                <c:pt idx="53">
                  <c:v>44066</c:v>
                </c:pt>
                <c:pt idx="54">
                  <c:v>44067</c:v>
                </c:pt>
                <c:pt idx="55">
                  <c:v>44068</c:v>
                </c:pt>
                <c:pt idx="56">
                  <c:v>44069</c:v>
                </c:pt>
                <c:pt idx="57">
                  <c:v>44070</c:v>
                </c:pt>
                <c:pt idx="58">
                  <c:v>44071</c:v>
                </c:pt>
                <c:pt idx="59">
                  <c:v>44072</c:v>
                </c:pt>
                <c:pt idx="60">
                  <c:v>44073</c:v>
                </c:pt>
                <c:pt idx="61">
                  <c:v>44074</c:v>
                </c:pt>
                <c:pt idx="62">
                  <c:v>44075</c:v>
                </c:pt>
                <c:pt idx="63">
                  <c:v>44076</c:v>
                </c:pt>
                <c:pt idx="64">
                  <c:v>44077</c:v>
                </c:pt>
                <c:pt idx="65">
                  <c:v>44078</c:v>
                </c:pt>
                <c:pt idx="66">
                  <c:v>44079</c:v>
                </c:pt>
                <c:pt idx="67">
                  <c:v>44080</c:v>
                </c:pt>
                <c:pt idx="68">
                  <c:v>44081</c:v>
                </c:pt>
                <c:pt idx="69">
                  <c:v>44082</c:v>
                </c:pt>
                <c:pt idx="70">
                  <c:v>44083</c:v>
                </c:pt>
                <c:pt idx="71">
                  <c:v>44084</c:v>
                </c:pt>
                <c:pt idx="72">
                  <c:v>44085</c:v>
                </c:pt>
                <c:pt idx="73">
                  <c:v>44086</c:v>
                </c:pt>
                <c:pt idx="74">
                  <c:v>44087</c:v>
                </c:pt>
                <c:pt idx="75">
                  <c:v>44088</c:v>
                </c:pt>
                <c:pt idx="76">
                  <c:v>44089</c:v>
                </c:pt>
                <c:pt idx="77">
                  <c:v>44090</c:v>
                </c:pt>
                <c:pt idx="78">
                  <c:v>44091</c:v>
                </c:pt>
                <c:pt idx="79">
                  <c:v>44092</c:v>
                </c:pt>
                <c:pt idx="80">
                  <c:v>44093</c:v>
                </c:pt>
                <c:pt idx="81">
                  <c:v>44094</c:v>
                </c:pt>
                <c:pt idx="82">
                  <c:v>44095</c:v>
                </c:pt>
                <c:pt idx="83">
                  <c:v>44096</c:v>
                </c:pt>
                <c:pt idx="84">
                  <c:v>44097</c:v>
                </c:pt>
                <c:pt idx="85">
                  <c:v>44098</c:v>
                </c:pt>
                <c:pt idx="86">
                  <c:v>44099</c:v>
                </c:pt>
                <c:pt idx="87">
                  <c:v>44100</c:v>
                </c:pt>
                <c:pt idx="88">
                  <c:v>44101</c:v>
                </c:pt>
                <c:pt idx="89">
                  <c:v>44102</c:v>
                </c:pt>
                <c:pt idx="90">
                  <c:v>44103</c:v>
                </c:pt>
                <c:pt idx="91">
                  <c:v>44104</c:v>
                </c:pt>
                <c:pt idx="92">
                  <c:v>44105</c:v>
                </c:pt>
                <c:pt idx="93">
                  <c:v>44106</c:v>
                </c:pt>
                <c:pt idx="94">
                  <c:v>44107</c:v>
                </c:pt>
                <c:pt idx="95">
                  <c:v>44108</c:v>
                </c:pt>
                <c:pt idx="96">
                  <c:v>44109</c:v>
                </c:pt>
                <c:pt idx="97">
                  <c:v>44110</c:v>
                </c:pt>
                <c:pt idx="98">
                  <c:v>44111</c:v>
                </c:pt>
                <c:pt idx="99">
                  <c:v>44112</c:v>
                </c:pt>
                <c:pt idx="100">
                  <c:v>44113</c:v>
                </c:pt>
                <c:pt idx="101">
                  <c:v>44114</c:v>
                </c:pt>
                <c:pt idx="102">
                  <c:v>44115</c:v>
                </c:pt>
                <c:pt idx="103">
                  <c:v>44116</c:v>
                </c:pt>
                <c:pt idx="104">
                  <c:v>44117</c:v>
                </c:pt>
                <c:pt idx="105">
                  <c:v>44118</c:v>
                </c:pt>
                <c:pt idx="106">
                  <c:v>44119</c:v>
                </c:pt>
                <c:pt idx="107">
                  <c:v>44120</c:v>
                </c:pt>
                <c:pt idx="108">
                  <c:v>44121</c:v>
                </c:pt>
                <c:pt idx="109">
                  <c:v>44122</c:v>
                </c:pt>
                <c:pt idx="110">
                  <c:v>44123</c:v>
                </c:pt>
                <c:pt idx="111">
                  <c:v>44124</c:v>
                </c:pt>
                <c:pt idx="112">
                  <c:v>44125</c:v>
                </c:pt>
                <c:pt idx="113">
                  <c:v>44126</c:v>
                </c:pt>
                <c:pt idx="114">
                  <c:v>44127</c:v>
                </c:pt>
                <c:pt idx="115">
                  <c:v>44128</c:v>
                </c:pt>
                <c:pt idx="116">
                  <c:v>44129</c:v>
                </c:pt>
                <c:pt idx="117">
                  <c:v>44130</c:v>
                </c:pt>
                <c:pt idx="118">
                  <c:v>44131</c:v>
                </c:pt>
                <c:pt idx="119">
                  <c:v>44132</c:v>
                </c:pt>
                <c:pt idx="120">
                  <c:v>44133</c:v>
                </c:pt>
                <c:pt idx="121">
                  <c:v>44134</c:v>
                </c:pt>
                <c:pt idx="122">
                  <c:v>44135</c:v>
                </c:pt>
                <c:pt idx="123">
                  <c:v>44136</c:v>
                </c:pt>
                <c:pt idx="124">
                  <c:v>44137</c:v>
                </c:pt>
                <c:pt idx="125">
                  <c:v>44138</c:v>
                </c:pt>
                <c:pt idx="126">
                  <c:v>44139</c:v>
                </c:pt>
                <c:pt idx="127">
                  <c:v>44140</c:v>
                </c:pt>
                <c:pt idx="128">
                  <c:v>44141</c:v>
                </c:pt>
                <c:pt idx="129">
                  <c:v>44142</c:v>
                </c:pt>
                <c:pt idx="130">
                  <c:v>44143</c:v>
                </c:pt>
                <c:pt idx="131">
                  <c:v>44144</c:v>
                </c:pt>
                <c:pt idx="132">
                  <c:v>44145</c:v>
                </c:pt>
                <c:pt idx="133">
                  <c:v>44146</c:v>
                </c:pt>
                <c:pt idx="134">
                  <c:v>44147</c:v>
                </c:pt>
                <c:pt idx="135">
                  <c:v>44148</c:v>
                </c:pt>
                <c:pt idx="136">
                  <c:v>44149</c:v>
                </c:pt>
                <c:pt idx="137">
                  <c:v>44150</c:v>
                </c:pt>
                <c:pt idx="138">
                  <c:v>44151</c:v>
                </c:pt>
                <c:pt idx="139">
                  <c:v>44152</c:v>
                </c:pt>
                <c:pt idx="140">
                  <c:v>44153</c:v>
                </c:pt>
                <c:pt idx="141">
                  <c:v>44154</c:v>
                </c:pt>
                <c:pt idx="142">
                  <c:v>44155</c:v>
                </c:pt>
                <c:pt idx="143">
                  <c:v>44156</c:v>
                </c:pt>
                <c:pt idx="144">
                  <c:v>44157</c:v>
                </c:pt>
                <c:pt idx="145">
                  <c:v>44158</c:v>
                </c:pt>
                <c:pt idx="146">
                  <c:v>44159</c:v>
                </c:pt>
                <c:pt idx="147">
                  <c:v>44160</c:v>
                </c:pt>
                <c:pt idx="148">
                  <c:v>44161</c:v>
                </c:pt>
                <c:pt idx="149">
                  <c:v>44162</c:v>
                </c:pt>
                <c:pt idx="150">
                  <c:v>44163</c:v>
                </c:pt>
                <c:pt idx="151">
                  <c:v>44164</c:v>
                </c:pt>
                <c:pt idx="152">
                  <c:v>44165</c:v>
                </c:pt>
                <c:pt idx="153">
                  <c:v>44166</c:v>
                </c:pt>
                <c:pt idx="154">
                  <c:v>44167</c:v>
                </c:pt>
                <c:pt idx="155">
                  <c:v>44168</c:v>
                </c:pt>
                <c:pt idx="156">
                  <c:v>44169</c:v>
                </c:pt>
                <c:pt idx="157">
                  <c:v>44170</c:v>
                </c:pt>
                <c:pt idx="158">
                  <c:v>44171</c:v>
                </c:pt>
                <c:pt idx="159">
                  <c:v>44172</c:v>
                </c:pt>
                <c:pt idx="160">
                  <c:v>44173</c:v>
                </c:pt>
                <c:pt idx="161">
                  <c:v>44174</c:v>
                </c:pt>
                <c:pt idx="162">
                  <c:v>44175</c:v>
                </c:pt>
                <c:pt idx="163">
                  <c:v>44176</c:v>
                </c:pt>
                <c:pt idx="164">
                  <c:v>44177</c:v>
                </c:pt>
                <c:pt idx="165">
                  <c:v>44178</c:v>
                </c:pt>
                <c:pt idx="166">
                  <c:v>44179</c:v>
                </c:pt>
                <c:pt idx="167">
                  <c:v>44180</c:v>
                </c:pt>
                <c:pt idx="168">
                  <c:v>44181</c:v>
                </c:pt>
                <c:pt idx="169">
                  <c:v>44182</c:v>
                </c:pt>
                <c:pt idx="170">
                  <c:v>44183</c:v>
                </c:pt>
                <c:pt idx="171">
                  <c:v>44184</c:v>
                </c:pt>
                <c:pt idx="172">
                  <c:v>44185</c:v>
                </c:pt>
                <c:pt idx="173">
                  <c:v>44186</c:v>
                </c:pt>
                <c:pt idx="174">
                  <c:v>44187</c:v>
                </c:pt>
                <c:pt idx="175">
                  <c:v>44188</c:v>
                </c:pt>
                <c:pt idx="176">
                  <c:v>44189</c:v>
                </c:pt>
                <c:pt idx="177">
                  <c:v>44190</c:v>
                </c:pt>
                <c:pt idx="178">
                  <c:v>44191</c:v>
                </c:pt>
                <c:pt idx="179">
                  <c:v>44192</c:v>
                </c:pt>
                <c:pt idx="180">
                  <c:v>44193</c:v>
                </c:pt>
                <c:pt idx="181">
                  <c:v>44194</c:v>
                </c:pt>
                <c:pt idx="182">
                  <c:v>44195</c:v>
                </c:pt>
                <c:pt idx="183">
                  <c:v>44196</c:v>
                </c:pt>
                <c:pt idx="184">
                  <c:v>44197</c:v>
                </c:pt>
                <c:pt idx="185">
                  <c:v>44198</c:v>
                </c:pt>
                <c:pt idx="186">
                  <c:v>44199</c:v>
                </c:pt>
                <c:pt idx="187">
                  <c:v>44200</c:v>
                </c:pt>
                <c:pt idx="188">
                  <c:v>44201</c:v>
                </c:pt>
                <c:pt idx="189">
                  <c:v>44202</c:v>
                </c:pt>
                <c:pt idx="190">
                  <c:v>44203</c:v>
                </c:pt>
                <c:pt idx="191">
                  <c:v>44204</c:v>
                </c:pt>
                <c:pt idx="192">
                  <c:v>44205</c:v>
                </c:pt>
                <c:pt idx="193">
                  <c:v>44206</c:v>
                </c:pt>
                <c:pt idx="194">
                  <c:v>44207</c:v>
                </c:pt>
                <c:pt idx="195">
                  <c:v>44208</c:v>
                </c:pt>
                <c:pt idx="196">
                  <c:v>44209</c:v>
                </c:pt>
                <c:pt idx="197">
                  <c:v>44210</c:v>
                </c:pt>
                <c:pt idx="198">
                  <c:v>44211</c:v>
                </c:pt>
                <c:pt idx="199">
                  <c:v>44212</c:v>
                </c:pt>
                <c:pt idx="200">
                  <c:v>44213</c:v>
                </c:pt>
                <c:pt idx="201">
                  <c:v>44214</c:v>
                </c:pt>
                <c:pt idx="202">
                  <c:v>44215</c:v>
                </c:pt>
                <c:pt idx="203">
                  <c:v>44216</c:v>
                </c:pt>
                <c:pt idx="204">
                  <c:v>44217</c:v>
                </c:pt>
                <c:pt idx="205">
                  <c:v>44218</c:v>
                </c:pt>
                <c:pt idx="206">
                  <c:v>44219</c:v>
                </c:pt>
                <c:pt idx="207">
                  <c:v>44220</c:v>
                </c:pt>
                <c:pt idx="208">
                  <c:v>44221</c:v>
                </c:pt>
                <c:pt idx="209">
                  <c:v>44222</c:v>
                </c:pt>
                <c:pt idx="210">
                  <c:v>44223</c:v>
                </c:pt>
                <c:pt idx="211">
                  <c:v>44224</c:v>
                </c:pt>
                <c:pt idx="212">
                  <c:v>44225</c:v>
                </c:pt>
                <c:pt idx="213">
                  <c:v>44226</c:v>
                </c:pt>
                <c:pt idx="214">
                  <c:v>44227</c:v>
                </c:pt>
                <c:pt idx="215">
                  <c:v>44228</c:v>
                </c:pt>
                <c:pt idx="216">
                  <c:v>44229</c:v>
                </c:pt>
                <c:pt idx="217">
                  <c:v>44230</c:v>
                </c:pt>
                <c:pt idx="218">
                  <c:v>44231</c:v>
                </c:pt>
                <c:pt idx="219">
                  <c:v>44232</c:v>
                </c:pt>
                <c:pt idx="220">
                  <c:v>44233</c:v>
                </c:pt>
                <c:pt idx="221">
                  <c:v>44234</c:v>
                </c:pt>
                <c:pt idx="222">
                  <c:v>44235</c:v>
                </c:pt>
                <c:pt idx="223">
                  <c:v>44236</c:v>
                </c:pt>
                <c:pt idx="224">
                  <c:v>44237</c:v>
                </c:pt>
                <c:pt idx="225">
                  <c:v>44238</c:v>
                </c:pt>
                <c:pt idx="226">
                  <c:v>44239</c:v>
                </c:pt>
                <c:pt idx="227">
                  <c:v>44240</c:v>
                </c:pt>
                <c:pt idx="228">
                  <c:v>44241</c:v>
                </c:pt>
                <c:pt idx="229">
                  <c:v>44242</c:v>
                </c:pt>
                <c:pt idx="230">
                  <c:v>44243</c:v>
                </c:pt>
                <c:pt idx="231">
                  <c:v>44244</c:v>
                </c:pt>
                <c:pt idx="232">
                  <c:v>44245</c:v>
                </c:pt>
                <c:pt idx="233">
                  <c:v>44246</c:v>
                </c:pt>
                <c:pt idx="234">
                  <c:v>44247</c:v>
                </c:pt>
                <c:pt idx="235">
                  <c:v>44248</c:v>
                </c:pt>
                <c:pt idx="236">
                  <c:v>44249</c:v>
                </c:pt>
                <c:pt idx="237">
                  <c:v>44250</c:v>
                </c:pt>
                <c:pt idx="238">
                  <c:v>44251</c:v>
                </c:pt>
                <c:pt idx="239">
                  <c:v>44252</c:v>
                </c:pt>
                <c:pt idx="240">
                  <c:v>44253</c:v>
                </c:pt>
                <c:pt idx="241">
                  <c:v>44254</c:v>
                </c:pt>
                <c:pt idx="242">
                  <c:v>44255</c:v>
                </c:pt>
                <c:pt idx="243">
                  <c:v>44256</c:v>
                </c:pt>
                <c:pt idx="244">
                  <c:v>44257</c:v>
                </c:pt>
                <c:pt idx="245">
                  <c:v>44258</c:v>
                </c:pt>
                <c:pt idx="246">
                  <c:v>44259</c:v>
                </c:pt>
                <c:pt idx="247">
                  <c:v>44260</c:v>
                </c:pt>
                <c:pt idx="248">
                  <c:v>44261</c:v>
                </c:pt>
                <c:pt idx="249">
                  <c:v>44262</c:v>
                </c:pt>
                <c:pt idx="250">
                  <c:v>44263</c:v>
                </c:pt>
                <c:pt idx="251">
                  <c:v>44264</c:v>
                </c:pt>
                <c:pt idx="252">
                  <c:v>44265</c:v>
                </c:pt>
                <c:pt idx="253">
                  <c:v>44266</c:v>
                </c:pt>
                <c:pt idx="254">
                  <c:v>44267</c:v>
                </c:pt>
                <c:pt idx="255">
                  <c:v>44268</c:v>
                </c:pt>
                <c:pt idx="256">
                  <c:v>44269</c:v>
                </c:pt>
                <c:pt idx="257">
                  <c:v>44270</c:v>
                </c:pt>
                <c:pt idx="258">
                  <c:v>44271</c:v>
                </c:pt>
                <c:pt idx="259">
                  <c:v>44272</c:v>
                </c:pt>
                <c:pt idx="260">
                  <c:v>44273</c:v>
                </c:pt>
                <c:pt idx="261">
                  <c:v>44274</c:v>
                </c:pt>
                <c:pt idx="262">
                  <c:v>44275</c:v>
                </c:pt>
                <c:pt idx="263">
                  <c:v>44276</c:v>
                </c:pt>
                <c:pt idx="264">
                  <c:v>44277</c:v>
                </c:pt>
                <c:pt idx="265">
                  <c:v>44278</c:v>
                </c:pt>
                <c:pt idx="266">
                  <c:v>44279</c:v>
                </c:pt>
                <c:pt idx="267">
                  <c:v>44280</c:v>
                </c:pt>
                <c:pt idx="268">
                  <c:v>44281</c:v>
                </c:pt>
                <c:pt idx="269">
                  <c:v>44282</c:v>
                </c:pt>
                <c:pt idx="270">
                  <c:v>44283</c:v>
                </c:pt>
                <c:pt idx="271">
                  <c:v>44284</c:v>
                </c:pt>
                <c:pt idx="272">
                  <c:v>44285</c:v>
                </c:pt>
                <c:pt idx="273">
                  <c:v>44286</c:v>
                </c:pt>
                <c:pt idx="274">
                  <c:v>44287</c:v>
                </c:pt>
                <c:pt idx="275">
                  <c:v>44288</c:v>
                </c:pt>
                <c:pt idx="276">
                  <c:v>44289</c:v>
                </c:pt>
                <c:pt idx="277">
                  <c:v>44290</c:v>
                </c:pt>
                <c:pt idx="278">
                  <c:v>44291</c:v>
                </c:pt>
                <c:pt idx="279">
                  <c:v>44292</c:v>
                </c:pt>
                <c:pt idx="280">
                  <c:v>44293</c:v>
                </c:pt>
                <c:pt idx="281">
                  <c:v>44294</c:v>
                </c:pt>
                <c:pt idx="282">
                  <c:v>44295</c:v>
                </c:pt>
                <c:pt idx="283">
                  <c:v>44296</c:v>
                </c:pt>
                <c:pt idx="284">
                  <c:v>44297</c:v>
                </c:pt>
                <c:pt idx="285">
                  <c:v>44298</c:v>
                </c:pt>
                <c:pt idx="286">
                  <c:v>44299</c:v>
                </c:pt>
                <c:pt idx="287">
                  <c:v>44300</c:v>
                </c:pt>
                <c:pt idx="288">
                  <c:v>44301</c:v>
                </c:pt>
                <c:pt idx="289">
                  <c:v>44302</c:v>
                </c:pt>
                <c:pt idx="290">
                  <c:v>44303</c:v>
                </c:pt>
                <c:pt idx="291">
                  <c:v>44304</c:v>
                </c:pt>
                <c:pt idx="292">
                  <c:v>44305</c:v>
                </c:pt>
                <c:pt idx="293">
                  <c:v>44306</c:v>
                </c:pt>
                <c:pt idx="294">
                  <c:v>44307</c:v>
                </c:pt>
                <c:pt idx="295">
                  <c:v>44308</c:v>
                </c:pt>
                <c:pt idx="296">
                  <c:v>44309</c:v>
                </c:pt>
                <c:pt idx="297">
                  <c:v>44310</c:v>
                </c:pt>
                <c:pt idx="298">
                  <c:v>44311</c:v>
                </c:pt>
                <c:pt idx="299">
                  <c:v>44312</c:v>
                </c:pt>
                <c:pt idx="300">
                  <c:v>44313</c:v>
                </c:pt>
                <c:pt idx="301">
                  <c:v>44314</c:v>
                </c:pt>
                <c:pt idx="302">
                  <c:v>44315</c:v>
                </c:pt>
                <c:pt idx="303">
                  <c:v>44316</c:v>
                </c:pt>
                <c:pt idx="304">
                  <c:v>44317</c:v>
                </c:pt>
                <c:pt idx="305">
                  <c:v>44318</c:v>
                </c:pt>
                <c:pt idx="306">
                  <c:v>44319</c:v>
                </c:pt>
                <c:pt idx="307">
                  <c:v>44320</c:v>
                </c:pt>
                <c:pt idx="308">
                  <c:v>44321</c:v>
                </c:pt>
                <c:pt idx="309">
                  <c:v>44322</c:v>
                </c:pt>
                <c:pt idx="310">
                  <c:v>44323</c:v>
                </c:pt>
                <c:pt idx="311">
                  <c:v>44324</c:v>
                </c:pt>
                <c:pt idx="312">
                  <c:v>44325</c:v>
                </c:pt>
                <c:pt idx="313">
                  <c:v>44326</c:v>
                </c:pt>
                <c:pt idx="314">
                  <c:v>44327</c:v>
                </c:pt>
                <c:pt idx="315">
                  <c:v>44328</c:v>
                </c:pt>
                <c:pt idx="316">
                  <c:v>44329</c:v>
                </c:pt>
                <c:pt idx="317">
                  <c:v>44330</c:v>
                </c:pt>
                <c:pt idx="318">
                  <c:v>44331</c:v>
                </c:pt>
                <c:pt idx="319">
                  <c:v>44332</c:v>
                </c:pt>
                <c:pt idx="320">
                  <c:v>44333</c:v>
                </c:pt>
                <c:pt idx="321">
                  <c:v>44334</c:v>
                </c:pt>
                <c:pt idx="322">
                  <c:v>44335</c:v>
                </c:pt>
                <c:pt idx="323">
                  <c:v>44336</c:v>
                </c:pt>
                <c:pt idx="324">
                  <c:v>44337</c:v>
                </c:pt>
                <c:pt idx="325">
                  <c:v>44338</c:v>
                </c:pt>
                <c:pt idx="326">
                  <c:v>44339</c:v>
                </c:pt>
                <c:pt idx="327">
                  <c:v>44340</c:v>
                </c:pt>
                <c:pt idx="328">
                  <c:v>44341</c:v>
                </c:pt>
                <c:pt idx="329">
                  <c:v>44342</c:v>
                </c:pt>
                <c:pt idx="330">
                  <c:v>44343</c:v>
                </c:pt>
                <c:pt idx="331">
                  <c:v>44344</c:v>
                </c:pt>
                <c:pt idx="332">
                  <c:v>44345</c:v>
                </c:pt>
                <c:pt idx="333">
                  <c:v>44346</c:v>
                </c:pt>
                <c:pt idx="334">
                  <c:v>44347</c:v>
                </c:pt>
                <c:pt idx="335">
                  <c:v>44348</c:v>
                </c:pt>
                <c:pt idx="336">
                  <c:v>44349</c:v>
                </c:pt>
                <c:pt idx="337">
                  <c:v>44350</c:v>
                </c:pt>
                <c:pt idx="338">
                  <c:v>44351</c:v>
                </c:pt>
                <c:pt idx="339">
                  <c:v>44352</c:v>
                </c:pt>
                <c:pt idx="340">
                  <c:v>44353</c:v>
                </c:pt>
                <c:pt idx="341">
                  <c:v>44354</c:v>
                </c:pt>
                <c:pt idx="342">
                  <c:v>44355</c:v>
                </c:pt>
                <c:pt idx="343">
                  <c:v>44356</c:v>
                </c:pt>
                <c:pt idx="344">
                  <c:v>44357</c:v>
                </c:pt>
                <c:pt idx="345">
                  <c:v>44358</c:v>
                </c:pt>
                <c:pt idx="346">
                  <c:v>44359</c:v>
                </c:pt>
                <c:pt idx="347">
                  <c:v>44360</c:v>
                </c:pt>
                <c:pt idx="348">
                  <c:v>44361</c:v>
                </c:pt>
                <c:pt idx="349">
                  <c:v>44362</c:v>
                </c:pt>
                <c:pt idx="350">
                  <c:v>44363</c:v>
                </c:pt>
                <c:pt idx="351">
                  <c:v>44364</c:v>
                </c:pt>
                <c:pt idx="352">
                  <c:v>44365</c:v>
                </c:pt>
                <c:pt idx="353">
                  <c:v>44366</c:v>
                </c:pt>
                <c:pt idx="354">
                  <c:v>44367</c:v>
                </c:pt>
                <c:pt idx="355">
                  <c:v>44368</c:v>
                </c:pt>
                <c:pt idx="356">
                  <c:v>44369</c:v>
                </c:pt>
                <c:pt idx="357">
                  <c:v>44370</c:v>
                </c:pt>
                <c:pt idx="358">
                  <c:v>44371</c:v>
                </c:pt>
                <c:pt idx="359">
                  <c:v>44372</c:v>
                </c:pt>
                <c:pt idx="360">
                  <c:v>44373</c:v>
                </c:pt>
                <c:pt idx="361">
                  <c:v>44374</c:v>
                </c:pt>
                <c:pt idx="362">
                  <c:v>44375</c:v>
                </c:pt>
                <c:pt idx="363">
                  <c:v>44376</c:v>
                </c:pt>
                <c:pt idx="364">
                  <c:v>44377</c:v>
                </c:pt>
              </c:numCache>
            </c:numRef>
          </c:cat>
          <c:val>
            <c:numRef>
              <c:f>'obr2'!$C$2:$C$366</c:f>
              <c:numCache>
                <c:formatCode>General</c:formatCode>
                <c:ptCount val="365"/>
                <c:pt idx="0">
                  <c:v>91</c:v>
                </c:pt>
                <c:pt idx="1">
                  <c:v>132</c:v>
                </c:pt>
                <c:pt idx="2">
                  <c:v>140</c:v>
                </c:pt>
                <c:pt idx="3">
                  <c:v>121</c:v>
                </c:pt>
                <c:pt idx="4">
                  <c:v>75</c:v>
                </c:pt>
                <c:pt idx="5">
                  <c:v>51</c:v>
                </c:pt>
                <c:pt idx="6">
                  <c:v>118</c:v>
                </c:pt>
                <c:pt idx="7">
                  <c:v>129</c:v>
                </c:pt>
                <c:pt idx="8">
                  <c:v>105</c:v>
                </c:pt>
                <c:pt idx="9">
                  <c:v>141</c:v>
                </c:pt>
                <c:pt idx="10">
                  <c:v>53</c:v>
                </c:pt>
                <c:pt idx="11">
                  <c:v>59</c:v>
                </c:pt>
                <c:pt idx="12">
                  <c:v>64</c:v>
                </c:pt>
                <c:pt idx="13">
                  <c:v>104</c:v>
                </c:pt>
                <c:pt idx="14">
                  <c:v>134</c:v>
                </c:pt>
                <c:pt idx="15">
                  <c:v>137</c:v>
                </c:pt>
                <c:pt idx="16">
                  <c:v>128</c:v>
                </c:pt>
                <c:pt idx="17">
                  <c:v>112</c:v>
                </c:pt>
                <c:pt idx="18">
                  <c:v>91</c:v>
                </c:pt>
                <c:pt idx="19">
                  <c:v>168</c:v>
                </c:pt>
                <c:pt idx="20">
                  <c:v>207</c:v>
                </c:pt>
                <c:pt idx="21">
                  <c:v>245</c:v>
                </c:pt>
                <c:pt idx="22">
                  <c:v>231</c:v>
                </c:pt>
                <c:pt idx="23">
                  <c:v>278</c:v>
                </c:pt>
                <c:pt idx="24">
                  <c:v>132</c:v>
                </c:pt>
                <c:pt idx="25">
                  <c:v>114</c:v>
                </c:pt>
                <c:pt idx="26">
                  <c:v>194</c:v>
                </c:pt>
                <c:pt idx="27">
                  <c:v>276</c:v>
                </c:pt>
                <c:pt idx="28">
                  <c:v>274</c:v>
                </c:pt>
                <c:pt idx="29">
                  <c:v>254</c:v>
                </c:pt>
                <c:pt idx="30">
                  <c:v>231</c:v>
                </c:pt>
                <c:pt idx="31">
                  <c:v>124</c:v>
                </c:pt>
                <c:pt idx="32">
                  <c:v>101</c:v>
                </c:pt>
                <c:pt idx="33">
                  <c:v>208</c:v>
                </c:pt>
                <c:pt idx="34">
                  <c:v>287</c:v>
                </c:pt>
                <c:pt idx="35">
                  <c:v>241</c:v>
                </c:pt>
                <c:pt idx="36">
                  <c:v>214</c:v>
                </c:pt>
                <c:pt idx="37">
                  <c:v>322</c:v>
                </c:pt>
                <c:pt idx="38">
                  <c:v>173</c:v>
                </c:pt>
                <c:pt idx="39">
                  <c:v>122</c:v>
                </c:pt>
                <c:pt idx="40">
                  <c:v>141</c:v>
                </c:pt>
                <c:pt idx="41">
                  <c:v>288</c:v>
                </c:pt>
                <c:pt idx="42">
                  <c:v>289</c:v>
                </c:pt>
                <c:pt idx="43">
                  <c:v>330</c:v>
                </c:pt>
                <c:pt idx="44">
                  <c:v>291</c:v>
                </c:pt>
                <c:pt idx="45">
                  <c:v>197</c:v>
                </c:pt>
                <c:pt idx="46">
                  <c:v>121</c:v>
                </c:pt>
                <c:pt idx="47">
                  <c:v>191</c:v>
                </c:pt>
                <c:pt idx="48">
                  <c:v>281</c:v>
                </c:pt>
                <c:pt idx="49">
                  <c:v>313</c:v>
                </c:pt>
                <c:pt idx="50">
                  <c:v>246</c:v>
                </c:pt>
                <c:pt idx="51">
                  <c:v>504</c:v>
                </c:pt>
                <c:pt idx="52">
                  <c:v>234</c:v>
                </c:pt>
                <c:pt idx="53">
                  <c:v>136</c:v>
                </c:pt>
                <c:pt idx="54">
                  <c:v>259</c:v>
                </c:pt>
                <c:pt idx="55">
                  <c:v>364</c:v>
                </c:pt>
                <c:pt idx="56">
                  <c:v>396</c:v>
                </c:pt>
                <c:pt idx="57">
                  <c:v>350</c:v>
                </c:pt>
                <c:pt idx="58">
                  <c:v>485</c:v>
                </c:pt>
                <c:pt idx="59">
                  <c:v>320</c:v>
                </c:pt>
                <c:pt idx="60">
                  <c:v>274</c:v>
                </c:pt>
                <c:pt idx="61">
                  <c:v>256</c:v>
                </c:pt>
                <c:pt idx="62">
                  <c:v>498</c:v>
                </c:pt>
                <c:pt idx="63">
                  <c:v>645</c:v>
                </c:pt>
                <c:pt idx="64">
                  <c:v>675</c:v>
                </c:pt>
                <c:pt idx="65">
                  <c:v>797</c:v>
                </c:pt>
                <c:pt idx="66">
                  <c:v>504</c:v>
                </c:pt>
                <c:pt idx="67">
                  <c:v>410</c:v>
                </c:pt>
                <c:pt idx="68">
                  <c:v>561</c:v>
                </c:pt>
                <c:pt idx="69">
                  <c:v>1161</c:v>
                </c:pt>
                <c:pt idx="70">
                  <c:v>1158</c:v>
                </c:pt>
                <c:pt idx="71">
                  <c:v>1383</c:v>
                </c:pt>
                <c:pt idx="72">
                  <c:v>1442</c:v>
                </c:pt>
                <c:pt idx="73">
                  <c:v>1537</c:v>
                </c:pt>
                <c:pt idx="74">
                  <c:v>791</c:v>
                </c:pt>
                <c:pt idx="75">
                  <c:v>1028</c:v>
                </c:pt>
                <c:pt idx="76">
                  <c:v>1676</c:v>
                </c:pt>
                <c:pt idx="77">
                  <c:v>2133</c:v>
                </c:pt>
                <c:pt idx="78">
                  <c:v>3124</c:v>
                </c:pt>
                <c:pt idx="79">
                  <c:v>2108</c:v>
                </c:pt>
                <c:pt idx="80">
                  <c:v>2045</c:v>
                </c:pt>
                <c:pt idx="81">
                  <c:v>984</c:v>
                </c:pt>
                <c:pt idx="82">
                  <c:v>1476</c:v>
                </c:pt>
                <c:pt idx="83">
                  <c:v>2387</c:v>
                </c:pt>
                <c:pt idx="84">
                  <c:v>2306</c:v>
                </c:pt>
                <c:pt idx="85">
                  <c:v>2906</c:v>
                </c:pt>
                <c:pt idx="86">
                  <c:v>2945</c:v>
                </c:pt>
                <c:pt idx="87">
                  <c:v>1981</c:v>
                </c:pt>
                <c:pt idx="88">
                  <c:v>1304</c:v>
                </c:pt>
                <c:pt idx="89">
                  <c:v>1284</c:v>
                </c:pt>
                <c:pt idx="90">
                  <c:v>1963</c:v>
                </c:pt>
                <c:pt idx="91">
                  <c:v>2925</c:v>
                </c:pt>
                <c:pt idx="92">
                  <c:v>3503</c:v>
                </c:pt>
                <c:pt idx="93">
                  <c:v>3795</c:v>
                </c:pt>
                <c:pt idx="94">
                  <c:v>2554</c:v>
                </c:pt>
                <c:pt idx="95">
                  <c:v>1841</c:v>
                </c:pt>
                <c:pt idx="96">
                  <c:v>3118</c:v>
                </c:pt>
                <c:pt idx="97">
                  <c:v>4458</c:v>
                </c:pt>
                <c:pt idx="98">
                  <c:v>5336</c:v>
                </c:pt>
                <c:pt idx="99">
                  <c:v>5394</c:v>
                </c:pt>
                <c:pt idx="100">
                  <c:v>8618</c:v>
                </c:pt>
                <c:pt idx="101">
                  <c:v>4636</c:v>
                </c:pt>
                <c:pt idx="102">
                  <c:v>3104</c:v>
                </c:pt>
                <c:pt idx="103">
                  <c:v>4307</c:v>
                </c:pt>
                <c:pt idx="104">
                  <c:v>8324</c:v>
                </c:pt>
                <c:pt idx="105">
                  <c:v>9545</c:v>
                </c:pt>
                <c:pt idx="106">
                  <c:v>9724</c:v>
                </c:pt>
                <c:pt idx="107">
                  <c:v>11104</c:v>
                </c:pt>
                <c:pt idx="108">
                  <c:v>8713</c:v>
                </c:pt>
                <c:pt idx="109">
                  <c:v>5059</c:v>
                </c:pt>
                <c:pt idx="110">
                  <c:v>8077</c:v>
                </c:pt>
                <c:pt idx="111">
                  <c:v>11985</c:v>
                </c:pt>
                <c:pt idx="112">
                  <c:v>14971</c:v>
                </c:pt>
                <c:pt idx="113">
                  <c:v>14155</c:v>
                </c:pt>
                <c:pt idx="114">
                  <c:v>15248</c:v>
                </c:pt>
                <c:pt idx="115">
                  <c:v>12473</c:v>
                </c:pt>
                <c:pt idx="116">
                  <c:v>7300</c:v>
                </c:pt>
                <c:pt idx="117">
                  <c:v>10273</c:v>
                </c:pt>
                <c:pt idx="118">
                  <c:v>15665</c:v>
                </c:pt>
                <c:pt idx="119">
                  <c:v>12977</c:v>
                </c:pt>
                <c:pt idx="120">
                  <c:v>13051</c:v>
                </c:pt>
                <c:pt idx="121">
                  <c:v>13603</c:v>
                </c:pt>
                <c:pt idx="122">
                  <c:v>11428</c:v>
                </c:pt>
                <c:pt idx="123">
                  <c:v>6551</c:v>
                </c:pt>
                <c:pt idx="124">
                  <c:v>9240</c:v>
                </c:pt>
                <c:pt idx="125">
                  <c:v>12090</c:v>
                </c:pt>
                <c:pt idx="126">
                  <c:v>15726</c:v>
                </c:pt>
                <c:pt idx="127">
                  <c:v>13235</c:v>
                </c:pt>
                <c:pt idx="128">
                  <c:v>11546</c:v>
                </c:pt>
                <c:pt idx="129">
                  <c:v>7721</c:v>
                </c:pt>
                <c:pt idx="130">
                  <c:v>3609</c:v>
                </c:pt>
                <c:pt idx="131">
                  <c:v>6048</c:v>
                </c:pt>
                <c:pt idx="132">
                  <c:v>9056</c:v>
                </c:pt>
                <c:pt idx="133">
                  <c:v>8920</c:v>
                </c:pt>
                <c:pt idx="134">
                  <c:v>7874</c:v>
                </c:pt>
                <c:pt idx="135">
                  <c:v>7358</c:v>
                </c:pt>
                <c:pt idx="136">
                  <c:v>4196</c:v>
                </c:pt>
                <c:pt idx="137">
                  <c:v>1891</c:v>
                </c:pt>
                <c:pt idx="138">
                  <c:v>5418</c:v>
                </c:pt>
                <c:pt idx="139">
                  <c:v>4245</c:v>
                </c:pt>
                <c:pt idx="140">
                  <c:v>5514</c:v>
                </c:pt>
                <c:pt idx="141">
                  <c:v>6470</c:v>
                </c:pt>
                <c:pt idx="142">
                  <c:v>5808</c:v>
                </c:pt>
                <c:pt idx="143">
                  <c:v>3191</c:v>
                </c:pt>
                <c:pt idx="144">
                  <c:v>1508</c:v>
                </c:pt>
                <c:pt idx="145">
                  <c:v>4379</c:v>
                </c:pt>
                <c:pt idx="146">
                  <c:v>5861</c:v>
                </c:pt>
                <c:pt idx="147">
                  <c:v>4929</c:v>
                </c:pt>
                <c:pt idx="148">
                  <c:v>4049</c:v>
                </c:pt>
                <c:pt idx="149">
                  <c:v>4462</c:v>
                </c:pt>
                <c:pt idx="150">
                  <c:v>2667</c:v>
                </c:pt>
                <c:pt idx="151">
                  <c:v>1074</c:v>
                </c:pt>
                <c:pt idx="152">
                  <c:v>3572</c:v>
                </c:pt>
                <c:pt idx="153">
                  <c:v>5180</c:v>
                </c:pt>
                <c:pt idx="154">
                  <c:v>4561</c:v>
                </c:pt>
                <c:pt idx="155">
                  <c:v>4624</c:v>
                </c:pt>
                <c:pt idx="156">
                  <c:v>4747</c:v>
                </c:pt>
                <c:pt idx="157">
                  <c:v>3312</c:v>
                </c:pt>
                <c:pt idx="158">
                  <c:v>1112</c:v>
                </c:pt>
                <c:pt idx="159">
                  <c:v>4251</c:v>
                </c:pt>
                <c:pt idx="160">
                  <c:v>5855</c:v>
                </c:pt>
                <c:pt idx="161">
                  <c:v>6415</c:v>
                </c:pt>
                <c:pt idx="162">
                  <c:v>5872</c:v>
                </c:pt>
                <c:pt idx="163">
                  <c:v>6209</c:v>
                </c:pt>
                <c:pt idx="164">
                  <c:v>3655</c:v>
                </c:pt>
                <c:pt idx="165">
                  <c:v>1998</c:v>
                </c:pt>
                <c:pt idx="166">
                  <c:v>5176</c:v>
                </c:pt>
                <c:pt idx="167">
                  <c:v>7908</c:v>
                </c:pt>
                <c:pt idx="168">
                  <c:v>8258</c:v>
                </c:pt>
                <c:pt idx="169">
                  <c:v>7614</c:v>
                </c:pt>
                <c:pt idx="170">
                  <c:v>8838</c:v>
                </c:pt>
                <c:pt idx="171">
                  <c:v>5326</c:v>
                </c:pt>
                <c:pt idx="172">
                  <c:v>3403</c:v>
                </c:pt>
                <c:pt idx="173">
                  <c:v>7950</c:v>
                </c:pt>
                <c:pt idx="174">
                  <c:v>10916</c:v>
                </c:pt>
                <c:pt idx="175">
                  <c:v>14139</c:v>
                </c:pt>
                <c:pt idx="176">
                  <c:v>4373</c:v>
                </c:pt>
                <c:pt idx="177">
                  <c:v>2671</c:v>
                </c:pt>
                <c:pt idx="178">
                  <c:v>3031</c:v>
                </c:pt>
                <c:pt idx="179">
                  <c:v>3784</c:v>
                </c:pt>
                <c:pt idx="180">
                  <c:v>10938</c:v>
                </c:pt>
                <c:pt idx="181">
                  <c:v>16477</c:v>
                </c:pt>
                <c:pt idx="182">
                  <c:v>17061</c:v>
                </c:pt>
                <c:pt idx="183">
                  <c:v>13314</c:v>
                </c:pt>
                <c:pt idx="184">
                  <c:v>3446</c:v>
                </c:pt>
                <c:pt idx="185">
                  <c:v>4986</c:v>
                </c:pt>
                <c:pt idx="186">
                  <c:v>6269</c:v>
                </c:pt>
                <c:pt idx="187">
                  <c:v>12963</c:v>
                </c:pt>
                <c:pt idx="188">
                  <c:v>17409</c:v>
                </c:pt>
                <c:pt idx="189">
                  <c:v>17775</c:v>
                </c:pt>
                <c:pt idx="190">
                  <c:v>14885</c:v>
                </c:pt>
                <c:pt idx="191">
                  <c:v>13103</c:v>
                </c:pt>
                <c:pt idx="192">
                  <c:v>8443</c:v>
                </c:pt>
                <c:pt idx="193">
                  <c:v>4315</c:v>
                </c:pt>
                <c:pt idx="194">
                  <c:v>9386</c:v>
                </c:pt>
                <c:pt idx="195">
                  <c:v>10813</c:v>
                </c:pt>
                <c:pt idx="196">
                  <c:v>10927</c:v>
                </c:pt>
                <c:pt idx="197">
                  <c:v>8107</c:v>
                </c:pt>
                <c:pt idx="198">
                  <c:v>9304</c:v>
                </c:pt>
                <c:pt idx="199">
                  <c:v>5243</c:v>
                </c:pt>
                <c:pt idx="200">
                  <c:v>2644</c:v>
                </c:pt>
                <c:pt idx="201">
                  <c:v>7676</c:v>
                </c:pt>
                <c:pt idx="202">
                  <c:v>9616</c:v>
                </c:pt>
                <c:pt idx="203">
                  <c:v>8225</c:v>
                </c:pt>
                <c:pt idx="204">
                  <c:v>7539</c:v>
                </c:pt>
                <c:pt idx="205">
                  <c:v>8471</c:v>
                </c:pt>
                <c:pt idx="206">
                  <c:v>4240</c:v>
                </c:pt>
                <c:pt idx="207">
                  <c:v>2400</c:v>
                </c:pt>
                <c:pt idx="208">
                  <c:v>6978</c:v>
                </c:pt>
                <c:pt idx="209">
                  <c:v>9197</c:v>
                </c:pt>
                <c:pt idx="210">
                  <c:v>8506</c:v>
                </c:pt>
                <c:pt idx="211">
                  <c:v>8012</c:v>
                </c:pt>
                <c:pt idx="212">
                  <c:v>8057</c:v>
                </c:pt>
                <c:pt idx="213">
                  <c:v>4058</c:v>
                </c:pt>
                <c:pt idx="214">
                  <c:v>2576</c:v>
                </c:pt>
                <c:pt idx="215">
                  <c:v>7233</c:v>
                </c:pt>
                <c:pt idx="216">
                  <c:v>9155</c:v>
                </c:pt>
                <c:pt idx="217">
                  <c:v>9668</c:v>
                </c:pt>
                <c:pt idx="218">
                  <c:v>8111</c:v>
                </c:pt>
                <c:pt idx="219">
                  <c:v>8629</c:v>
                </c:pt>
                <c:pt idx="220">
                  <c:v>4822</c:v>
                </c:pt>
                <c:pt idx="221">
                  <c:v>2452</c:v>
                </c:pt>
                <c:pt idx="222">
                  <c:v>7781</c:v>
                </c:pt>
                <c:pt idx="223">
                  <c:v>10285</c:v>
                </c:pt>
                <c:pt idx="224">
                  <c:v>9546</c:v>
                </c:pt>
                <c:pt idx="225">
                  <c:v>9022</c:v>
                </c:pt>
                <c:pt idx="226">
                  <c:v>8832</c:v>
                </c:pt>
                <c:pt idx="227">
                  <c:v>5143</c:v>
                </c:pt>
                <c:pt idx="228">
                  <c:v>2881</c:v>
                </c:pt>
                <c:pt idx="229">
                  <c:v>8907</c:v>
                </c:pt>
                <c:pt idx="230">
                  <c:v>12611</c:v>
                </c:pt>
                <c:pt idx="231">
                  <c:v>10946</c:v>
                </c:pt>
                <c:pt idx="232">
                  <c:v>11708</c:v>
                </c:pt>
                <c:pt idx="233">
                  <c:v>11289</c:v>
                </c:pt>
                <c:pt idx="234">
                  <c:v>6777</c:v>
                </c:pt>
                <c:pt idx="235">
                  <c:v>4071</c:v>
                </c:pt>
                <c:pt idx="236">
                  <c:v>11422</c:v>
                </c:pt>
                <c:pt idx="237">
                  <c:v>15850</c:v>
                </c:pt>
                <c:pt idx="238">
                  <c:v>13803</c:v>
                </c:pt>
                <c:pt idx="239">
                  <c:v>14596</c:v>
                </c:pt>
                <c:pt idx="240">
                  <c:v>14789</c:v>
                </c:pt>
                <c:pt idx="241">
                  <c:v>7862</c:v>
                </c:pt>
                <c:pt idx="242">
                  <c:v>4594</c:v>
                </c:pt>
                <c:pt idx="243">
                  <c:v>12333</c:v>
                </c:pt>
                <c:pt idx="244">
                  <c:v>16792</c:v>
                </c:pt>
                <c:pt idx="245">
                  <c:v>15244</c:v>
                </c:pt>
                <c:pt idx="246">
                  <c:v>14652</c:v>
                </c:pt>
                <c:pt idx="247">
                  <c:v>13171</c:v>
                </c:pt>
                <c:pt idx="248">
                  <c:v>9131</c:v>
                </c:pt>
                <c:pt idx="249">
                  <c:v>3984</c:v>
                </c:pt>
                <c:pt idx="250">
                  <c:v>10660</c:v>
                </c:pt>
                <c:pt idx="251">
                  <c:v>15363</c:v>
                </c:pt>
                <c:pt idx="252">
                  <c:v>14543</c:v>
                </c:pt>
                <c:pt idx="253">
                  <c:v>11248</c:v>
                </c:pt>
                <c:pt idx="254">
                  <c:v>14977</c:v>
                </c:pt>
                <c:pt idx="255">
                  <c:v>7031</c:v>
                </c:pt>
                <c:pt idx="256">
                  <c:v>3333</c:v>
                </c:pt>
                <c:pt idx="257">
                  <c:v>10633</c:v>
                </c:pt>
                <c:pt idx="258">
                  <c:v>14029</c:v>
                </c:pt>
                <c:pt idx="259">
                  <c:v>12031</c:v>
                </c:pt>
                <c:pt idx="260">
                  <c:v>10662</c:v>
                </c:pt>
                <c:pt idx="261">
                  <c:v>9716</c:v>
                </c:pt>
                <c:pt idx="262">
                  <c:v>5468</c:v>
                </c:pt>
                <c:pt idx="263">
                  <c:v>2391</c:v>
                </c:pt>
                <c:pt idx="264">
                  <c:v>8243</c:v>
                </c:pt>
                <c:pt idx="265">
                  <c:v>10970</c:v>
                </c:pt>
                <c:pt idx="266">
                  <c:v>8853</c:v>
                </c:pt>
                <c:pt idx="267">
                  <c:v>7932</c:v>
                </c:pt>
                <c:pt idx="268">
                  <c:v>7715</c:v>
                </c:pt>
                <c:pt idx="269">
                  <c:v>3971</c:v>
                </c:pt>
                <c:pt idx="270">
                  <c:v>1744</c:v>
                </c:pt>
                <c:pt idx="271">
                  <c:v>6938</c:v>
                </c:pt>
                <c:pt idx="272">
                  <c:v>8635</c:v>
                </c:pt>
                <c:pt idx="273">
                  <c:v>7269</c:v>
                </c:pt>
                <c:pt idx="274">
                  <c:v>6249</c:v>
                </c:pt>
                <c:pt idx="275">
                  <c:v>3836</c:v>
                </c:pt>
                <c:pt idx="276">
                  <c:v>2161</c:v>
                </c:pt>
                <c:pt idx="277">
                  <c:v>1928</c:v>
                </c:pt>
                <c:pt idx="278">
                  <c:v>1419</c:v>
                </c:pt>
                <c:pt idx="279">
                  <c:v>5587</c:v>
                </c:pt>
                <c:pt idx="280">
                  <c:v>7054</c:v>
                </c:pt>
                <c:pt idx="281">
                  <c:v>5283</c:v>
                </c:pt>
                <c:pt idx="282">
                  <c:v>4825</c:v>
                </c:pt>
                <c:pt idx="283">
                  <c:v>2207</c:v>
                </c:pt>
                <c:pt idx="284">
                  <c:v>985</c:v>
                </c:pt>
                <c:pt idx="285">
                  <c:v>3867</c:v>
                </c:pt>
                <c:pt idx="286">
                  <c:v>5055</c:v>
                </c:pt>
                <c:pt idx="287">
                  <c:v>3716</c:v>
                </c:pt>
                <c:pt idx="288">
                  <c:v>3264</c:v>
                </c:pt>
                <c:pt idx="289">
                  <c:v>3218</c:v>
                </c:pt>
                <c:pt idx="290">
                  <c:v>1541</c:v>
                </c:pt>
                <c:pt idx="291">
                  <c:v>833</c:v>
                </c:pt>
                <c:pt idx="292">
                  <c:v>3342</c:v>
                </c:pt>
                <c:pt idx="293">
                  <c:v>3817</c:v>
                </c:pt>
                <c:pt idx="294">
                  <c:v>2951</c:v>
                </c:pt>
                <c:pt idx="295">
                  <c:v>2629</c:v>
                </c:pt>
                <c:pt idx="296">
                  <c:v>2601</c:v>
                </c:pt>
                <c:pt idx="297">
                  <c:v>1308</c:v>
                </c:pt>
                <c:pt idx="298">
                  <c:v>825</c:v>
                </c:pt>
                <c:pt idx="299">
                  <c:v>2580</c:v>
                </c:pt>
                <c:pt idx="300">
                  <c:v>3239</c:v>
                </c:pt>
                <c:pt idx="301">
                  <c:v>2488</c:v>
                </c:pt>
                <c:pt idx="302">
                  <c:v>2229</c:v>
                </c:pt>
                <c:pt idx="303">
                  <c:v>2167</c:v>
                </c:pt>
                <c:pt idx="304">
                  <c:v>1171</c:v>
                </c:pt>
                <c:pt idx="305">
                  <c:v>509</c:v>
                </c:pt>
                <c:pt idx="306">
                  <c:v>2220</c:v>
                </c:pt>
                <c:pt idx="307">
                  <c:v>2416</c:v>
                </c:pt>
                <c:pt idx="308">
                  <c:v>1873</c:v>
                </c:pt>
                <c:pt idx="309">
                  <c:v>1572</c:v>
                </c:pt>
                <c:pt idx="310">
                  <c:v>1638</c:v>
                </c:pt>
                <c:pt idx="311">
                  <c:v>726</c:v>
                </c:pt>
                <c:pt idx="312">
                  <c:v>384</c:v>
                </c:pt>
                <c:pt idx="313">
                  <c:v>1545</c:v>
                </c:pt>
                <c:pt idx="314">
                  <c:v>1690</c:v>
                </c:pt>
                <c:pt idx="315">
                  <c:v>1264</c:v>
                </c:pt>
                <c:pt idx="316">
                  <c:v>1223</c:v>
                </c:pt>
                <c:pt idx="317">
                  <c:v>1051</c:v>
                </c:pt>
                <c:pt idx="318">
                  <c:v>597</c:v>
                </c:pt>
                <c:pt idx="319">
                  <c:v>257</c:v>
                </c:pt>
                <c:pt idx="320">
                  <c:v>1130</c:v>
                </c:pt>
                <c:pt idx="321">
                  <c:v>1199</c:v>
                </c:pt>
                <c:pt idx="322">
                  <c:v>778</c:v>
                </c:pt>
                <c:pt idx="323">
                  <c:v>677</c:v>
                </c:pt>
                <c:pt idx="324">
                  <c:v>671</c:v>
                </c:pt>
                <c:pt idx="325">
                  <c:v>336</c:v>
                </c:pt>
                <c:pt idx="326">
                  <c:v>197</c:v>
                </c:pt>
                <c:pt idx="327">
                  <c:v>697</c:v>
                </c:pt>
                <c:pt idx="328">
                  <c:v>661</c:v>
                </c:pt>
                <c:pt idx="329">
                  <c:v>538</c:v>
                </c:pt>
                <c:pt idx="330">
                  <c:v>506</c:v>
                </c:pt>
                <c:pt idx="331">
                  <c:v>454</c:v>
                </c:pt>
                <c:pt idx="332">
                  <c:v>222</c:v>
                </c:pt>
                <c:pt idx="333">
                  <c:v>112</c:v>
                </c:pt>
                <c:pt idx="334">
                  <c:v>512</c:v>
                </c:pt>
                <c:pt idx="335">
                  <c:v>479</c:v>
                </c:pt>
                <c:pt idx="336">
                  <c:v>353</c:v>
                </c:pt>
                <c:pt idx="337">
                  <c:v>423</c:v>
                </c:pt>
                <c:pt idx="338">
                  <c:v>320</c:v>
                </c:pt>
                <c:pt idx="339">
                  <c:v>153</c:v>
                </c:pt>
                <c:pt idx="340">
                  <c:v>98</c:v>
                </c:pt>
                <c:pt idx="341">
                  <c:v>294</c:v>
                </c:pt>
                <c:pt idx="342">
                  <c:v>386</c:v>
                </c:pt>
                <c:pt idx="343">
                  <c:v>250</c:v>
                </c:pt>
                <c:pt idx="344">
                  <c:v>190</c:v>
                </c:pt>
                <c:pt idx="345">
                  <c:v>179</c:v>
                </c:pt>
                <c:pt idx="346">
                  <c:v>73</c:v>
                </c:pt>
                <c:pt idx="347">
                  <c:v>41</c:v>
                </c:pt>
                <c:pt idx="348">
                  <c:v>175</c:v>
                </c:pt>
                <c:pt idx="349">
                  <c:v>206</c:v>
                </c:pt>
                <c:pt idx="350">
                  <c:v>129</c:v>
                </c:pt>
                <c:pt idx="351">
                  <c:v>157</c:v>
                </c:pt>
                <c:pt idx="352">
                  <c:v>144</c:v>
                </c:pt>
                <c:pt idx="353">
                  <c:v>63</c:v>
                </c:pt>
                <c:pt idx="354">
                  <c:v>57</c:v>
                </c:pt>
                <c:pt idx="355">
                  <c:v>119</c:v>
                </c:pt>
                <c:pt idx="356">
                  <c:v>112</c:v>
                </c:pt>
                <c:pt idx="357">
                  <c:v>105</c:v>
                </c:pt>
                <c:pt idx="358">
                  <c:v>96</c:v>
                </c:pt>
                <c:pt idx="359">
                  <c:v>132</c:v>
                </c:pt>
                <c:pt idx="360">
                  <c:v>68</c:v>
                </c:pt>
                <c:pt idx="361">
                  <c:v>57</c:v>
                </c:pt>
                <c:pt idx="362">
                  <c:v>149</c:v>
                </c:pt>
                <c:pt idx="363">
                  <c:v>156</c:v>
                </c:pt>
                <c:pt idx="364">
                  <c:v>136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699-405D-9CF0-4DA4D8FD45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96231856"/>
        <c:axId val="1996228944"/>
      </c:lineChart>
      <c:dateAx>
        <c:axId val="1996231856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96228944"/>
        <c:crosses val="autoZero"/>
        <c:auto val="1"/>
        <c:lblOffset val="100"/>
        <c:baseTimeUnit val="days"/>
      </c:dateAx>
      <c:valAx>
        <c:axId val="1996228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Počet nově nemocných COVID-19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96231856"/>
        <c:crosses val="autoZero"/>
        <c:crossBetween val="between"/>
      </c:valAx>
      <c:valAx>
        <c:axId val="2123065488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Počet směn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123064240"/>
        <c:crosses val="max"/>
        <c:crossBetween val="between"/>
      </c:valAx>
      <c:dateAx>
        <c:axId val="2123064240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2123065488"/>
        <c:crosses val="autoZero"/>
        <c:auto val="1"/>
        <c:lblOffset val="100"/>
        <c:baseTimeUnit val="days"/>
      </c:date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cs-CZ" sz="2800" b="1" dirty="0">
                <a:solidFill>
                  <a:schemeClr val="accent2"/>
                </a:solidFill>
              </a:rPr>
              <a:t>Vývoj intenzit dopravy z dat automatických sčítačů</a:t>
            </a:r>
          </a:p>
          <a:p>
            <a:pPr>
              <a:defRPr sz="1400"/>
            </a:pPr>
            <a:r>
              <a:rPr lang="cs-CZ" sz="1400" dirty="0"/>
              <a:t>na dálnicích I. třídy, dálnicích II. třídy (do roku 2016 rychlostní silnice), silnicích I. třídy a hraničních přechodech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lineChart>
        <c:grouping val="standard"/>
        <c:varyColors val="0"/>
        <c:ser>
          <c:idx val="3"/>
          <c:order val="0"/>
          <c:tx>
            <c:strRef>
              <c:f>obr.5!$A$5</c:f>
              <c:strCache>
                <c:ptCount val="1"/>
                <c:pt idx="0">
                  <c:v>hran. přechody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obr.5!$B$1:$W$1</c:f>
              <c:numCache>
                <c:formatCode>General</c:formatCode>
                <c:ptCount val="22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>
                  <c:v>2019</c:v>
                </c:pt>
                <c:pt idx="21">
                  <c:v>2020</c:v>
                </c:pt>
              </c:numCache>
            </c:numRef>
          </c:cat>
          <c:val>
            <c:numRef>
              <c:f>obr.5!$B$5:$W$5</c:f>
              <c:numCache>
                <c:formatCode>0</c:formatCode>
                <c:ptCount val="22"/>
                <c:pt idx="0">
                  <c:v>100</c:v>
                </c:pt>
                <c:pt idx="1">
                  <c:v>101.63017789836088</c:v>
                </c:pt>
                <c:pt idx="2">
                  <c:v>99.597574340393663</c:v>
                </c:pt>
                <c:pt idx="3">
                  <c:v>103.68504072388242</c:v>
                </c:pt>
                <c:pt idx="4">
                  <c:v>104.72189113112125</c:v>
                </c:pt>
                <c:pt idx="5">
                  <c:v>116.24129915554458</c:v>
                </c:pt>
                <c:pt idx="6">
                  <c:v>125.23070666958161</c:v>
                </c:pt>
                <c:pt idx="7">
                  <c:v>128.28475279033654</c:v>
                </c:pt>
                <c:pt idx="8">
                  <c:v>132.94973468635189</c:v>
                </c:pt>
                <c:pt idx="9">
                  <c:v>136.03522523578147</c:v>
                </c:pt>
                <c:pt idx="10">
                  <c:v>132.56138181145923</c:v>
                </c:pt>
                <c:pt idx="11">
                  <c:v>137.69253051294083</c:v>
                </c:pt>
                <c:pt idx="12">
                  <c:v>143.20023173345845</c:v>
                </c:pt>
                <c:pt idx="13">
                  <c:v>143.20023173345845</c:v>
                </c:pt>
                <c:pt idx="14">
                  <c:v>144.63223405079304</c:v>
                </c:pt>
                <c:pt idx="15">
                  <c:v>150.03002437952887</c:v>
                </c:pt>
                <c:pt idx="16">
                  <c:v>161.26237502807339</c:v>
                </c:pt>
                <c:pt idx="17">
                  <c:v>171.17584803986617</c:v>
                </c:pt>
                <c:pt idx="18">
                  <c:v>183.76349748971984</c:v>
                </c:pt>
                <c:pt idx="19">
                  <c:v>194.78930733910303</c:v>
                </c:pt>
                <c:pt idx="20">
                  <c:v>201.78268290720888</c:v>
                </c:pt>
                <c:pt idx="21">
                  <c:v>148.9953135691207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9B4B-447E-8F8E-AD8BE998B9A8}"/>
            </c:ext>
          </c:extLst>
        </c:ser>
        <c:ser>
          <c:idx val="2"/>
          <c:order val="1"/>
          <c:tx>
            <c:strRef>
              <c:f>obr.5!$A$4</c:f>
              <c:strCache>
                <c:ptCount val="1"/>
                <c:pt idx="0">
                  <c:v>silnice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obr.5!$B$1:$W$1</c:f>
              <c:numCache>
                <c:formatCode>General</c:formatCode>
                <c:ptCount val="22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>
                  <c:v>2019</c:v>
                </c:pt>
                <c:pt idx="21">
                  <c:v>2020</c:v>
                </c:pt>
              </c:numCache>
            </c:numRef>
          </c:cat>
          <c:val>
            <c:numRef>
              <c:f>obr.5!$B$4:$W$4</c:f>
              <c:numCache>
                <c:formatCode>0</c:formatCode>
                <c:ptCount val="22"/>
                <c:pt idx="0">
                  <c:v>100</c:v>
                </c:pt>
                <c:pt idx="1">
                  <c:v>102.26917677939292</c:v>
                </c:pt>
                <c:pt idx="2">
                  <c:v>103.69636827473187</c:v>
                </c:pt>
                <c:pt idx="3">
                  <c:v>110.16895267379815</c:v>
                </c:pt>
                <c:pt idx="4">
                  <c:v>116.37186704189622</c:v>
                </c:pt>
                <c:pt idx="5">
                  <c:v>119.44303118440797</c:v>
                </c:pt>
                <c:pt idx="6">
                  <c:v>122.78467524700734</c:v>
                </c:pt>
                <c:pt idx="7">
                  <c:v>125.57244659442502</c:v>
                </c:pt>
                <c:pt idx="8">
                  <c:v>130.59534445820202</c:v>
                </c:pt>
                <c:pt idx="9">
                  <c:v>134.03461726727176</c:v>
                </c:pt>
                <c:pt idx="10">
                  <c:v>133.88453310303638</c:v>
                </c:pt>
                <c:pt idx="11">
                  <c:v>129.26547724303182</c:v>
                </c:pt>
                <c:pt idx="12">
                  <c:v>131.85078678789247</c:v>
                </c:pt>
                <c:pt idx="13">
                  <c:v>129.2137710521346</c:v>
                </c:pt>
                <c:pt idx="14">
                  <c:v>131.2108312602636</c:v>
                </c:pt>
                <c:pt idx="15">
                  <c:v>135.60874763088827</c:v>
                </c:pt>
                <c:pt idx="16">
                  <c:v>143.7912724770064</c:v>
                </c:pt>
                <c:pt idx="17">
                  <c:v>149.00067808378071</c:v>
                </c:pt>
                <c:pt idx="18">
                  <c:v>153.11475100922263</c:v>
                </c:pt>
                <c:pt idx="19">
                  <c:v>157.70819353949932</c:v>
                </c:pt>
                <c:pt idx="20">
                  <c:v>160.75391315084514</c:v>
                </c:pt>
                <c:pt idx="21">
                  <c:v>148.7678392350449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9B4B-447E-8F8E-AD8BE998B9A8}"/>
            </c:ext>
          </c:extLst>
        </c:ser>
        <c:ser>
          <c:idx val="1"/>
          <c:order val="2"/>
          <c:tx>
            <c:strRef>
              <c:f>obr.5!$A$3</c:f>
              <c:strCache>
                <c:ptCount val="1"/>
                <c:pt idx="0">
                  <c:v>rychl. silnice/dálnice II. třídy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obr.5!$B$1:$W$1</c:f>
              <c:numCache>
                <c:formatCode>General</c:formatCode>
                <c:ptCount val="22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>
                  <c:v>2019</c:v>
                </c:pt>
                <c:pt idx="21">
                  <c:v>2020</c:v>
                </c:pt>
              </c:numCache>
            </c:numRef>
          </c:cat>
          <c:val>
            <c:numRef>
              <c:f>obr.5!$B$3:$W$3</c:f>
              <c:numCache>
                <c:formatCode>0</c:formatCode>
                <c:ptCount val="22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107.68822689247092</c:v>
                </c:pt>
                <c:pt idx="4">
                  <c:v>115.46442570245615</c:v>
                </c:pt>
                <c:pt idx="5">
                  <c:v>123.43477048147551</c:v>
                </c:pt>
                <c:pt idx="6">
                  <c:v>130.33871766941553</c:v>
                </c:pt>
                <c:pt idx="7">
                  <c:v>136.20906633253293</c:v>
                </c:pt>
                <c:pt idx="8">
                  <c:v>144.80560609388712</c:v>
                </c:pt>
                <c:pt idx="9">
                  <c:v>150.60411806364795</c:v>
                </c:pt>
                <c:pt idx="10">
                  <c:v>142.67355006403864</c:v>
                </c:pt>
                <c:pt idx="11">
                  <c:v>139.16052215245656</c:v>
                </c:pt>
                <c:pt idx="12">
                  <c:v>141.74205190000205</c:v>
                </c:pt>
                <c:pt idx="13">
                  <c:v>145.88704149144013</c:v>
                </c:pt>
                <c:pt idx="14">
                  <c:v>148.15876122160398</c:v>
                </c:pt>
                <c:pt idx="15">
                  <c:v>154.86242815908966</c:v>
                </c:pt>
                <c:pt idx="16">
                  <c:v>165.85280254140048</c:v>
                </c:pt>
                <c:pt idx="17">
                  <c:v>173.50551849528057</c:v>
                </c:pt>
                <c:pt idx="18">
                  <c:v>184.94268529713736</c:v>
                </c:pt>
                <c:pt idx="19">
                  <c:v>196.050472124582</c:v>
                </c:pt>
                <c:pt idx="20">
                  <c:v>201.07008560496044</c:v>
                </c:pt>
                <c:pt idx="21">
                  <c:v>181.62946742648484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9B4B-447E-8F8E-AD8BE998B9A8}"/>
            </c:ext>
          </c:extLst>
        </c:ser>
        <c:ser>
          <c:idx val="0"/>
          <c:order val="3"/>
          <c:tx>
            <c:strRef>
              <c:f>obr.5!$A$2</c:f>
              <c:strCache>
                <c:ptCount val="1"/>
                <c:pt idx="0">
                  <c:v>dálnice I. třídy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obr.5!$B$1:$W$1</c:f>
              <c:numCache>
                <c:formatCode>General</c:formatCode>
                <c:ptCount val="22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>
                  <c:v>2019</c:v>
                </c:pt>
                <c:pt idx="21">
                  <c:v>2020</c:v>
                </c:pt>
              </c:numCache>
            </c:numRef>
          </c:cat>
          <c:val>
            <c:numRef>
              <c:f>obr.5!$B$2:$W$2</c:f>
              <c:numCache>
                <c:formatCode>0</c:formatCode>
                <c:ptCount val="22"/>
                <c:pt idx="0">
                  <c:v>100</c:v>
                </c:pt>
                <c:pt idx="1">
                  <c:v>108</c:v>
                </c:pt>
                <c:pt idx="2">
                  <c:v>110.16</c:v>
                </c:pt>
                <c:pt idx="3">
                  <c:v>116.87811443160203</c:v>
                </c:pt>
                <c:pt idx="4">
                  <c:v>126.72352866720314</c:v>
                </c:pt>
                <c:pt idx="5">
                  <c:v>137.69059619496136</c:v>
                </c:pt>
                <c:pt idx="6">
                  <c:v>143.52373612386091</c:v>
                </c:pt>
                <c:pt idx="7">
                  <c:v>152.49077336304396</c:v>
                </c:pt>
                <c:pt idx="8">
                  <c:v>157.69978271445746</c:v>
                </c:pt>
                <c:pt idx="9">
                  <c:v>165.65312027139586</c:v>
                </c:pt>
                <c:pt idx="10">
                  <c:v>164.44144765206175</c:v>
                </c:pt>
                <c:pt idx="11">
                  <c:v>149.13216852620479</c:v>
                </c:pt>
                <c:pt idx="12">
                  <c:v>155.097455267253</c:v>
                </c:pt>
                <c:pt idx="13">
                  <c:v>151.6144200876567</c:v>
                </c:pt>
                <c:pt idx="14">
                  <c:v>154.30316508062936</c:v>
                </c:pt>
                <c:pt idx="15">
                  <c:v>159.27647962990505</c:v>
                </c:pt>
                <c:pt idx="16">
                  <c:v>170.36318638969831</c:v>
                </c:pt>
                <c:pt idx="17">
                  <c:v>180.12653215145829</c:v>
                </c:pt>
                <c:pt idx="18">
                  <c:v>195.92599784499555</c:v>
                </c:pt>
                <c:pt idx="19">
                  <c:v>204.70051901734615</c:v>
                </c:pt>
                <c:pt idx="20">
                  <c:v>210.35284423761522</c:v>
                </c:pt>
                <c:pt idx="21">
                  <c:v>179.94480664878171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9B4B-447E-8F8E-AD8BE998B9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15244768"/>
        <c:axId val="1015243456"/>
      </c:lineChart>
      <c:catAx>
        <c:axId val="10152447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15243456"/>
        <c:crosses val="autoZero"/>
        <c:auto val="1"/>
        <c:lblAlgn val="ctr"/>
        <c:lblOffset val="100"/>
        <c:noMultiLvlLbl val="0"/>
      </c:catAx>
      <c:valAx>
        <c:axId val="1015243456"/>
        <c:scaling>
          <c:orientation val="minMax"/>
          <c:min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accent2">
                <a:lumMod val="20000"/>
                <a:lumOff val="8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15244768"/>
        <c:crosses val="autoZero"/>
        <c:crossBetween val="between"/>
        <c:majorUnit val="10"/>
        <c:dispUnits>
          <c:builtInUnit val="hundreds"/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accent2">
            <a:lumMod val="20000"/>
            <a:lumOff val="8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4"/>
          <c:order val="0"/>
          <c:tx>
            <c:strRef>
              <c:f>'obr7'!$F$1</c:f>
              <c:strCache>
                <c:ptCount val="1"/>
                <c:pt idx="0">
                  <c:v>III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'obr7'!$A$2:$A$10</c:f>
              <c:strCache>
                <c:ptCount val="9"/>
                <c:pt idx="0">
                  <c:v>1980</c:v>
                </c:pt>
                <c:pt idx="1">
                  <c:v>1990</c:v>
                </c:pt>
                <c:pt idx="2">
                  <c:v>1995</c:v>
                </c:pt>
                <c:pt idx="3">
                  <c:v>2000</c:v>
                </c:pt>
                <c:pt idx="4">
                  <c:v>2005</c:v>
                </c:pt>
                <c:pt idx="5">
                  <c:v>2010 mPN-05</c:v>
                </c:pt>
                <c:pt idx="6">
                  <c:v>2010 mPN-10</c:v>
                </c:pt>
                <c:pt idx="7">
                  <c:v>2016</c:v>
                </c:pt>
                <c:pt idx="8">
                  <c:v>2020</c:v>
                </c:pt>
              </c:strCache>
            </c:strRef>
          </c:cat>
          <c:val>
            <c:numRef>
              <c:f>'obr7'!$F$2:$F$10</c:f>
              <c:numCache>
                <c:formatCode>0</c:formatCode>
                <c:ptCount val="9"/>
                <c:pt idx="0">
                  <c:v>397</c:v>
                </c:pt>
                <c:pt idx="1">
                  <c:v>397</c:v>
                </c:pt>
                <c:pt idx="2">
                  <c:v>476</c:v>
                </c:pt>
                <c:pt idx="3">
                  <c:v>569</c:v>
                </c:pt>
                <c:pt idx="4">
                  <c:v>686</c:v>
                </c:pt>
                <c:pt idx="5">
                  <c:v>611</c:v>
                </c:pt>
                <c:pt idx="6">
                  <c:v>598</c:v>
                </c:pt>
                <c:pt idx="7">
                  <c:v>673</c:v>
                </c:pt>
                <c:pt idx="8">
                  <c:v>723.01600005582748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D7-4F47-9F65-7A9EE2C30095}"/>
            </c:ext>
          </c:extLst>
        </c:ser>
        <c:ser>
          <c:idx val="3"/>
          <c:order val="1"/>
          <c:tx>
            <c:strRef>
              <c:f>'obr7'!$E$1</c:f>
              <c:strCache>
                <c:ptCount val="1"/>
                <c:pt idx="0">
                  <c:v>II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'obr7'!$A$2:$A$10</c:f>
              <c:strCache>
                <c:ptCount val="9"/>
                <c:pt idx="0">
                  <c:v>1980</c:v>
                </c:pt>
                <c:pt idx="1">
                  <c:v>1990</c:v>
                </c:pt>
                <c:pt idx="2">
                  <c:v>1995</c:v>
                </c:pt>
                <c:pt idx="3">
                  <c:v>2000</c:v>
                </c:pt>
                <c:pt idx="4">
                  <c:v>2005</c:v>
                </c:pt>
                <c:pt idx="5">
                  <c:v>2010 mPN-05</c:v>
                </c:pt>
                <c:pt idx="6">
                  <c:v>2010 mPN-10</c:v>
                </c:pt>
                <c:pt idx="7">
                  <c:v>2016</c:v>
                </c:pt>
                <c:pt idx="8">
                  <c:v>2020</c:v>
                </c:pt>
              </c:strCache>
            </c:strRef>
          </c:cat>
          <c:val>
            <c:numRef>
              <c:f>'obr7'!$E$2:$E$10</c:f>
              <c:numCache>
                <c:formatCode>0</c:formatCode>
                <c:ptCount val="9"/>
                <c:pt idx="0">
                  <c:v>1449</c:v>
                </c:pt>
                <c:pt idx="1">
                  <c:v>1563</c:v>
                </c:pt>
                <c:pt idx="2">
                  <c:v>1899</c:v>
                </c:pt>
                <c:pt idx="3">
                  <c:v>2178</c:v>
                </c:pt>
                <c:pt idx="4">
                  <c:v>2567</c:v>
                </c:pt>
                <c:pt idx="5">
                  <c:v>2386</c:v>
                </c:pt>
                <c:pt idx="6">
                  <c:v>2313</c:v>
                </c:pt>
                <c:pt idx="7">
                  <c:v>2612</c:v>
                </c:pt>
                <c:pt idx="8">
                  <c:v>2887.0919056691127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D7-4F47-9F65-7A9EE2C30095}"/>
            </c:ext>
          </c:extLst>
        </c:ser>
        <c:ser>
          <c:idx val="2"/>
          <c:order val="2"/>
          <c:tx>
            <c:strRef>
              <c:f>'obr7'!$D$1</c:f>
              <c:strCache>
                <c:ptCount val="1"/>
                <c:pt idx="0">
                  <c:v>I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cat>
            <c:strRef>
              <c:f>'obr7'!$A$2:$A$10</c:f>
              <c:strCache>
                <c:ptCount val="9"/>
                <c:pt idx="0">
                  <c:v>1980</c:v>
                </c:pt>
                <c:pt idx="1">
                  <c:v>1990</c:v>
                </c:pt>
                <c:pt idx="2">
                  <c:v>1995</c:v>
                </c:pt>
                <c:pt idx="3">
                  <c:v>2000</c:v>
                </c:pt>
                <c:pt idx="4">
                  <c:v>2005</c:v>
                </c:pt>
                <c:pt idx="5">
                  <c:v>2010 mPN-05</c:v>
                </c:pt>
                <c:pt idx="6">
                  <c:v>2010 mPN-10</c:v>
                </c:pt>
                <c:pt idx="7">
                  <c:v>2016</c:v>
                </c:pt>
                <c:pt idx="8">
                  <c:v>2020</c:v>
                </c:pt>
              </c:strCache>
            </c:strRef>
          </c:cat>
          <c:val>
            <c:numRef>
              <c:f>'obr7'!$D$2:$D$10</c:f>
              <c:numCache>
                <c:formatCode>0</c:formatCode>
                <c:ptCount val="9"/>
                <c:pt idx="0">
                  <c:v>4006</c:v>
                </c:pt>
                <c:pt idx="1">
                  <c:v>4634</c:v>
                </c:pt>
                <c:pt idx="2">
                  <c:v>6490</c:v>
                </c:pt>
                <c:pt idx="3">
                  <c:v>7524</c:v>
                </c:pt>
                <c:pt idx="4">
                  <c:v>9044</c:v>
                </c:pt>
                <c:pt idx="5">
                  <c:v>8118</c:v>
                </c:pt>
                <c:pt idx="6">
                  <c:v>7527</c:v>
                </c:pt>
                <c:pt idx="7">
                  <c:v>8506</c:v>
                </c:pt>
                <c:pt idx="8">
                  <c:v>9087.3034224113417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D7-4F47-9F65-7A9EE2C30095}"/>
            </c:ext>
          </c:extLst>
        </c:ser>
        <c:ser>
          <c:idx val="1"/>
          <c:order val="3"/>
          <c:tx>
            <c:strRef>
              <c:f>'obr7'!$C$1</c:f>
              <c:strCache>
                <c:ptCount val="1"/>
                <c:pt idx="0">
                  <c:v>DII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'obr7'!$A$2:$A$10</c:f>
              <c:strCache>
                <c:ptCount val="9"/>
                <c:pt idx="0">
                  <c:v>1980</c:v>
                </c:pt>
                <c:pt idx="1">
                  <c:v>1990</c:v>
                </c:pt>
                <c:pt idx="2">
                  <c:v>1995</c:v>
                </c:pt>
                <c:pt idx="3">
                  <c:v>2000</c:v>
                </c:pt>
                <c:pt idx="4">
                  <c:v>2005</c:v>
                </c:pt>
                <c:pt idx="5">
                  <c:v>2010 mPN-05</c:v>
                </c:pt>
                <c:pt idx="6">
                  <c:v>2010 mPN-10</c:v>
                </c:pt>
                <c:pt idx="7">
                  <c:v>2016</c:v>
                </c:pt>
                <c:pt idx="8">
                  <c:v>2020</c:v>
                </c:pt>
              </c:strCache>
            </c:strRef>
          </c:cat>
          <c:val>
            <c:numRef>
              <c:f>'obr7'!$C$2:$C$10</c:f>
              <c:numCache>
                <c:formatCode>0</c:formatCode>
                <c:ptCount val="9"/>
                <c:pt idx="0">
                  <c:v>6240</c:v>
                </c:pt>
                <c:pt idx="1">
                  <c:v>8324</c:v>
                </c:pt>
                <c:pt idx="3">
                  <c:v>16248</c:v>
                </c:pt>
                <c:pt idx="4">
                  <c:v>21642</c:v>
                </c:pt>
                <c:pt idx="5">
                  <c:v>23463</c:v>
                </c:pt>
                <c:pt idx="6">
                  <c:v>21505</c:v>
                </c:pt>
                <c:pt idx="7">
                  <c:v>22976</c:v>
                </c:pt>
                <c:pt idx="8">
                  <c:v>28189.881269165337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9D7-4F47-9F65-7A9EE2C30095}"/>
            </c:ext>
          </c:extLst>
        </c:ser>
        <c:ser>
          <c:idx val="0"/>
          <c:order val="4"/>
          <c:tx>
            <c:strRef>
              <c:f>'obr7'!$B$1</c:f>
              <c:strCache>
                <c:ptCount val="1"/>
                <c:pt idx="0">
                  <c:v>DI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'obr7'!$A$2:$A$10</c:f>
              <c:strCache>
                <c:ptCount val="9"/>
                <c:pt idx="0">
                  <c:v>1980</c:v>
                </c:pt>
                <c:pt idx="1">
                  <c:v>1990</c:v>
                </c:pt>
                <c:pt idx="2">
                  <c:v>1995</c:v>
                </c:pt>
                <c:pt idx="3">
                  <c:v>2000</c:v>
                </c:pt>
                <c:pt idx="4">
                  <c:v>2005</c:v>
                </c:pt>
                <c:pt idx="5">
                  <c:v>2010 mPN-05</c:v>
                </c:pt>
                <c:pt idx="6">
                  <c:v>2010 mPN-10</c:v>
                </c:pt>
                <c:pt idx="7">
                  <c:v>2016</c:v>
                </c:pt>
                <c:pt idx="8">
                  <c:v>2020</c:v>
                </c:pt>
              </c:strCache>
            </c:strRef>
          </c:cat>
          <c:val>
            <c:numRef>
              <c:f>'obr7'!$B$2:$B$10</c:f>
              <c:numCache>
                <c:formatCode>0</c:formatCode>
                <c:ptCount val="9"/>
                <c:pt idx="0">
                  <c:v>8212.3552123552126</c:v>
                </c:pt>
                <c:pt idx="1">
                  <c:v>14519</c:v>
                </c:pt>
                <c:pt idx="2">
                  <c:v>17023.092599703625</c:v>
                </c:pt>
                <c:pt idx="3">
                  <c:v>22044.03188052827</c:v>
                </c:pt>
                <c:pt idx="4">
                  <c:v>31690.112864743787</c:v>
                </c:pt>
                <c:pt idx="5">
                  <c:v>30914.508317175405</c:v>
                </c:pt>
                <c:pt idx="6">
                  <c:v>27554.535080715119</c:v>
                </c:pt>
                <c:pt idx="7">
                  <c:v>31067.625884448022</c:v>
                </c:pt>
                <c:pt idx="8">
                  <c:v>32108.316217100146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9D7-4F47-9F65-7A9EE2C300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shape val="box"/>
        <c:axId val="1925199776"/>
        <c:axId val="1925191872"/>
        <c:axId val="1721986672"/>
      </c:bar3DChart>
      <c:catAx>
        <c:axId val="192519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25191872"/>
        <c:crosses val="autoZero"/>
        <c:auto val="1"/>
        <c:lblAlgn val="ctr"/>
        <c:lblOffset val="100"/>
        <c:noMultiLvlLbl val="0"/>
      </c:catAx>
      <c:valAx>
        <c:axId val="1925191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20000"/>
                  <a:lumOff val="8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Intenzita vozidel [voz/24h]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25199776"/>
        <c:crosses val="autoZero"/>
        <c:crossBetween val="between"/>
      </c:valAx>
      <c:serAx>
        <c:axId val="172198667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25191872"/>
        <c:crosses val="autoZero"/>
      </c:ser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B2DFC334-8C23-40EC-B1F7-0F780C637502}" type="datetimeFigureOut">
              <a:rPr lang="cs-CZ" smtClean="0"/>
              <a:t>20.01.2022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D3D61D55-9E52-449E-89B8-9CCA5FAEDAE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8743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95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7AD125-AEC1-4B9E-8CF5-066766ACE8FD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95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801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Video na pozadí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61D55-9E52-449E-89B8-9CCA5FAEDAE0}" type="slidenum">
              <a:rPr lang="cs-CZ" smtClean="0"/>
              <a:t>14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3654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450F-D43A-447D-AE08-D1FF7B4C6B06}" type="datetimeFigureOut">
              <a:rPr lang="cs-CZ" smtClean="0"/>
              <a:t>20.01.2022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3ABE0-AB08-445E-A70A-985F58389E5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773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450F-D43A-447D-AE08-D1FF7B4C6B06}" type="datetimeFigureOut">
              <a:rPr lang="cs-CZ" smtClean="0"/>
              <a:t>20.01.2022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3ABE0-AB08-445E-A70A-985F58389E5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475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450F-D43A-447D-AE08-D1FF7B4C6B06}" type="datetimeFigureOut">
              <a:rPr lang="cs-CZ" smtClean="0"/>
              <a:t>20.01.2022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3ABE0-AB08-445E-A70A-985F58389E5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271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6952F171-B819-46EB-9577-A87D753DE1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159812" y="-63812"/>
            <a:ext cx="5976027" cy="6103651"/>
          </a:xfrm>
          <a:prstGeom prst="rect">
            <a:avLst/>
          </a:prstGeom>
        </p:spPr>
      </p:pic>
      <p:sp>
        <p:nvSpPr>
          <p:cNvPr id="13" name="Název prezentace">
            <a:extLst>
              <a:ext uri="{FF2B5EF4-FFF2-40B4-BE49-F238E27FC236}">
                <a16:creationId xmlns:a16="http://schemas.microsoft.com/office/drawing/2014/main" id="{F0492CB3-09F3-4DF7-8691-C0D2F4914D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80884" y="1736636"/>
            <a:ext cx="5199877" cy="1938718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4105" b="1" baseline="0">
                <a:solidFill>
                  <a:srgbClr val="063E85"/>
                </a:solidFill>
              </a:defRPr>
            </a:lvl1pPr>
          </a:lstStyle>
          <a:p>
            <a:pPr lvl="0"/>
            <a:r>
              <a:rPr lang="cs-CZ" dirty="0"/>
              <a:t>Vlož název prezentace</a:t>
            </a:r>
          </a:p>
        </p:txBody>
      </p:sp>
      <p:sp>
        <p:nvSpPr>
          <p:cNvPr id="14" name="Zástupný text 19">
            <a:extLst>
              <a:ext uri="{FF2B5EF4-FFF2-40B4-BE49-F238E27FC236}">
                <a16:creationId xmlns:a16="http://schemas.microsoft.com/office/drawing/2014/main" id="{8888D2E3-F330-4CE9-9049-65E8D6071E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80884" y="4013749"/>
            <a:ext cx="5199877" cy="498273"/>
          </a:xfrm>
        </p:spPr>
        <p:txBody>
          <a:bodyPr/>
          <a:lstStyle>
            <a:lvl1pPr marL="0" indent="0">
              <a:buNone/>
              <a:defRPr sz="2737"/>
            </a:lvl1pPr>
          </a:lstStyle>
          <a:p>
            <a:pPr lvl="0"/>
            <a:r>
              <a:rPr lang="cs-CZ" dirty="0"/>
              <a:t>Vlož datum</a:t>
            </a:r>
          </a:p>
        </p:txBody>
      </p:sp>
      <p:sp>
        <p:nvSpPr>
          <p:cNvPr id="15" name="Zástupný text 21">
            <a:extLst>
              <a:ext uri="{FF2B5EF4-FFF2-40B4-BE49-F238E27FC236}">
                <a16:creationId xmlns:a16="http://schemas.microsoft.com/office/drawing/2014/main" id="{F7699921-2EF3-4404-87F0-D466DA5C4E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2519" y="4887539"/>
            <a:ext cx="4833722" cy="914695"/>
          </a:xfr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2737">
                <a:solidFill>
                  <a:srgbClr val="0093D3"/>
                </a:solidFill>
              </a:defRPr>
            </a:lvl1pPr>
          </a:lstStyle>
          <a:p>
            <a:pPr lvl="0"/>
            <a:r>
              <a:rPr lang="cs-CZ" dirty="0"/>
              <a:t>Jméno a Příjmení</a:t>
            </a:r>
            <a:br>
              <a:rPr lang="cs-CZ" dirty="0"/>
            </a:br>
            <a:r>
              <a:rPr lang="cs-CZ" dirty="0"/>
              <a:t>funkce</a:t>
            </a:r>
          </a:p>
        </p:txBody>
      </p: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8BACC30D-9F79-48AC-820F-77665485CC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1241" y="442317"/>
            <a:ext cx="2661823" cy="2595009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7" name="Zástupný symbol obrázku 4">
            <a:extLst>
              <a:ext uri="{FF2B5EF4-FFF2-40B4-BE49-F238E27FC236}">
                <a16:creationId xmlns:a16="http://schemas.microsoft.com/office/drawing/2014/main" id="{E8A36917-6DD8-4881-9480-6DF91F171D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1241" y="3116196"/>
            <a:ext cx="2661823" cy="2595009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CEE78514-7DB4-4906-869F-163277E9DCE0}"/>
              </a:ext>
            </a:extLst>
          </p:cNvPr>
          <p:cNvSpPr/>
          <p:nvPr userDrawn="1"/>
        </p:nvSpPr>
        <p:spPr>
          <a:xfrm>
            <a:off x="2" y="6138003"/>
            <a:ext cx="12192000" cy="720000"/>
          </a:xfrm>
          <a:prstGeom prst="rect">
            <a:avLst/>
          </a:prstGeom>
          <a:solidFill>
            <a:srgbClr val="063E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91051DDD-3D4C-4DD7-8B63-E197393A101A}"/>
              </a:ext>
            </a:extLst>
          </p:cNvPr>
          <p:cNvSpPr txBox="1"/>
          <p:nvPr userDrawn="1"/>
        </p:nvSpPr>
        <p:spPr>
          <a:xfrm>
            <a:off x="5663828" y="6288114"/>
            <a:ext cx="6094661" cy="436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/>
            <a:r>
              <a:rPr lang="cs-CZ" sz="2235" dirty="0">
                <a:solidFill>
                  <a:schemeClr val="bg1"/>
                </a:solidFill>
              </a:rPr>
              <a:t>www.rsd.cz</a:t>
            </a:r>
          </a:p>
        </p:txBody>
      </p:sp>
      <p:sp>
        <p:nvSpPr>
          <p:cNvPr id="21" name="Zástupný symbol obrázku 4">
            <a:extLst>
              <a:ext uri="{FF2B5EF4-FFF2-40B4-BE49-F238E27FC236}">
                <a16:creationId xmlns:a16="http://schemas.microsoft.com/office/drawing/2014/main" id="{A106FEC5-5A65-4FCF-90F8-237FCCC43D5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61114" y="438925"/>
            <a:ext cx="2661823" cy="2595009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23" name="Zástupný symbol obrázku 4">
            <a:extLst>
              <a:ext uri="{FF2B5EF4-FFF2-40B4-BE49-F238E27FC236}">
                <a16:creationId xmlns:a16="http://schemas.microsoft.com/office/drawing/2014/main" id="{5A875D73-4329-45F7-A37F-A768F729B7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61114" y="3116196"/>
            <a:ext cx="2661823" cy="2595009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24" name="Grafický objekt 23">
            <a:extLst>
              <a:ext uri="{FF2B5EF4-FFF2-40B4-BE49-F238E27FC236}">
                <a16:creationId xmlns:a16="http://schemas.microsoft.com/office/drawing/2014/main" id="{EBDE0C35-C676-4AC1-B50F-C9B5D491DC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56266" y="442317"/>
            <a:ext cx="2924495" cy="71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13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animBg="1"/>
      <p:bldP spid="18" grpId="0" animBg="1"/>
      <p:bldP spid="19" grpId="0"/>
      <p:bldP spid="21" grpId="0" animBg="1"/>
      <p:bldP spid="23" grpId="0" animBg="1"/>
    </p:bldLst>
  </p:timing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A31D8D-E1E5-4B12-981F-0F636B366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2A8657E-A43F-4A6D-887D-C2E87F3F5A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622" y="1241390"/>
            <a:ext cx="11265138" cy="445440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3193"/>
            </a:lvl1pPr>
            <a:lvl2pPr>
              <a:defRPr sz="3193"/>
            </a:lvl2pPr>
            <a:lvl3pPr>
              <a:defRPr sz="2737"/>
            </a:lvl3pPr>
            <a:lvl4pPr>
              <a:defRPr sz="2281"/>
            </a:lvl4pPr>
            <a:lvl5pPr>
              <a:defRPr sz="2053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717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A31D8D-E1E5-4B12-981F-0F636B366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59A88AA-4D38-421C-85C1-9AEB6CF4C66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16194" y="1241410"/>
            <a:ext cx="11264567" cy="46010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19084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uiExpand="1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o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rní pruh">
            <a:extLst>
              <a:ext uri="{FF2B5EF4-FFF2-40B4-BE49-F238E27FC236}">
                <a16:creationId xmlns:a16="http://schemas.microsoft.com/office/drawing/2014/main" id="{C84109E4-D010-4193-A425-AECE7EEDC968}"/>
              </a:ext>
            </a:extLst>
          </p:cNvPr>
          <p:cNvSpPr/>
          <p:nvPr userDrawn="1"/>
        </p:nvSpPr>
        <p:spPr>
          <a:xfrm>
            <a:off x="2" y="0"/>
            <a:ext cx="12192000" cy="288032"/>
          </a:xfrm>
          <a:prstGeom prst="rect">
            <a:avLst/>
          </a:prstGeom>
          <a:solidFill>
            <a:srgbClr val="009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pic>
        <p:nvPicPr>
          <p:cNvPr id="8" name="symbol MUK">
            <a:extLst>
              <a:ext uri="{FF2B5EF4-FFF2-40B4-BE49-F238E27FC236}">
                <a16:creationId xmlns:a16="http://schemas.microsoft.com/office/drawing/2014/main" id="{06F30B3F-E0AB-42C1-B545-F09CDE2BFA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2695" y="3"/>
            <a:ext cx="3879328" cy="3962383"/>
          </a:xfrm>
          <a:prstGeom prst="rect">
            <a:avLst/>
          </a:prstGeom>
        </p:spPr>
      </p:pic>
      <p:sp>
        <p:nvSpPr>
          <p:cNvPr id="9" name="spodní pruh">
            <a:extLst>
              <a:ext uri="{FF2B5EF4-FFF2-40B4-BE49-F238E27FC236}">
                <a16:creationId xmlns:a16="http://schemas.microsoft.com/office/drawing/2014/main" id="{BD24F4E9-85F7-4382-8DAD-5D50360484C3}"/>
              </a:ext>
            </a:extLst>
          </p:cNvPr>
          <p:cNvSpPr/>
          <p:nvPr userDrawn="1"/>
        </p:nvSpPr>
        <p:spPr>
          <a:xfrm>
            <a:off x="2" y="6138003"/>
            <a:ext cx="12192000" cy="720000"/>
          </a:xfrm>
          <a:prstGeom prst="rect">
            <a:avLst/>
          </a:prstGeom>
          <a:solidFill>
            <a:srgbClr val="063E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pic>
        <p:nvPicPr>
          <p:cNvPr id="10" name="logo ŘSD">
            <a:extLst>
              <a:ext uri="{FF2B5EF4-FFF2-40B4-BE49-F238E27FC236}">
                <a16:creationId xmlns:a16="http://schemas.microsoft.com/office/drawing/2014/main" id="{8693794D-A0C5-4894-81AE-5D3D79A51C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94616" y="6199937"/>
            <a:ext cx="1809917" cy="599551"/>
          </a:xfrm>
          <a:prstGeom prst="rect">
            <a:avLst/>
          </a:prstGeom>
        </p:spPr>
      </p:pic>
      <p:sp>
        <p:nvSpPr>
          <p:cNvPr id="4" name="popisek fotky">
            <a:extLst>
              <a:ext uri="{FF2B5EF4-FFF2-40B4-BE49-F238E27FC236}">
                <a16:creationId xmlns:a16="http://schemas.microsoft.com/office/drawing/2014/main" id="{62A8657E-A43F-4A6D-887D-C2E87F3F5A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75944" y="5672330"/>
            <a:ext cx="5655315" cy="309612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368" b="1"/>
            </a:lvl1pPr>
            <a:lvl2pPr>
              <a:defRPr sz="3193"/>
            </a:lvl2pPr>
            <a:lvl3pPr>
              <a:defRPr sz="2737"/>
            </a:lvl3pPr>
            <a:lvl4pPr>
              <a:defRPr sz="2281"/>
            </a:lvl4pPr>
            <a:lvl5pPr>
              <a:defRPr sz="2053"/>
            </a:lvl5pPr>
          </a:lstStyle>
          <a:p>
            <a:pPr lvl="0"/>
            <a:r>
              <a:rPr lang="cs-CZ" dirty="0"/>
              <a:t>popisek fotky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EA31D8D-E1E5-4B12-981F-0F636B366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7924" y="959016"/>
            <a:ext cx="5323190" cy="2908216"/>
          </a:xfrm>
        </p:spPr>
        <p:txBody>
          <a:bodyPr anchor="t"/>
          <a:lstStyle>
            <a:lvl1pPr>
              <a:defRPr/>
            </a:lvl1pPr>
          </a:lstStyle>
          <a:p>
            <a:r>
              <a:rPr lang="cs-CZ" dirty="0"/>
              <a:t>název kapitoly</a:t>
            </a:r>
          </a:p>
        </p:txBody>
      </p:sp>
      <p:sp>
        <p:nvSpPr>
          <p:cNvPr id="11" name="Zástupný symbol obrázku 10">
            <a:extLst>
              <a:ext uri="{FF2B5EF4-FFF2-40B4-BE49-F238E27FC236}">
                <a16:creationId xmlns:a16="http://schemas.microsoft.com/office/drawing/2014/main" id="{622BEACC-81A6-4A6D-B407-8B712161F4C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286594"/>
            <a:ext cx="5765646" cy="5853078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2" name="www.rsd.cz">
            <a:extLst>
              <a:ext uri="{FF2B5EF4-FFF2-40B4-BE49-F238E27FC236}">
                <a16:creationId xmlns:a16="http://schemas.microsoft.com/office/drawing/2014/main" id="{C50BBF02-316B-48E4-AF5A-F54E0D4960B1}"/>
              </a:ext>
            </a:extLst>
          </p:cNvPr>
          <p:cNvSpPr txBox="1"/>
          <p:nvPr userDrawn="1"/>
        </p:nvSpPr>
        <p:spPr>
          <a:xfrm>
            <a:off x="442248" y="6282272"/>
            <a:ext cx="6094661" cy="436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cs-CZ" sz="2235" dirty="0">
                <a:solidFill>
                  <a:schemeClr val="bg1"/>
                </a:solidFill>
              </a:rPr>
              <a:t>www.rsd.cz</a:t>
            </a:r>
          </a:p>
        </p:txBody>
      </p:sp>
      <p:sp>
        <p:nvSpPr>
          <p:cNvPr id="13" name="cislo slajdu">
            <a:extLst>
              <a:ext uri="{FF2B5EF4-FFF2-40B4-BE49-F238E27FC236}">
                <a16:creationId xmlns:a16="http://schemas.microsoft.com/office/drawing/2014/main" id="{8803EB32-406D-4314-8A01-F7F3EFD24E7B}"/>
              </a:ext>
            </a:extLst>
          </p:cNvPr>
          <p:cNvSpPr txBox="1"/>
          <p:nvPr userDrawn="1"/>
        </p:nvSpPr>
        <p:spPr>
          <a:xfrm>
            <a:off x="11472879" y="17524"/>
            <a:ext cx="689915" cy="259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B70A8A6-F82C-4479-9865-C6029FCC3BDD}" type="slidenum">
              <a:rPr lang="cs-CZ" sz="1089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cs-CZ" sz="1089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00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8" decel="10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4" grpId="0" uiExpand="1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11" grpId="0"/>
      <p:bldP spid="12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e zápat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272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z lo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D1CE529-7B44-43B0-8CAC-2C0F236F3D62}"/>
              </a:ext>
            </a:extLst>
          </p:cNvPr>
          <p:cNvSpPr/>
          <p:nvPr userDrawn="1"/>
        </p:nvSpPr>
        <p:spPr>
          <a:xfrm>
            <a:off x="2" y="0"/>
            <a:ext cx="12192000" cy="288032"/>
          </a:xfrm>
          <a:prstGeom prst="rect">
            <a:avLst/>
          </a:prstGeom>
          <a:solidFill>
            <a:srgbClr val="009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5772384-181A-4B9B-9B67-DCBC83932B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3"/>
            <a:ext cx="3879328" cy="3962383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59C760C2-54D8-4222-B4B0-01BD1F99623E}"/>
              </a:ext>
            </a:extLst>
          </p:cNvPr>
          <p:cNvSpPr/>
          <p:nvPr userDrawn="1"/>
        </p:nvSpPr>
        <p:spPr>
          <a:xfrm>
            <a:off x="2" y="6138003"/>
            <a:ext cx="12192000" cy="720000"/>
          </a:xfrm>
          <a:prstGeom prst="rect">
            <a:avLst/>
          </a:prstGeom>
          <a:solidFill>
            <a:srgbClr val="063E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256883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led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5A6CEB-63A2-4629-A117-3BDB27032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722" y="1420341"/>
            <a:ext cx="5916556" cy="2536324"/>
          </a:xfrm>
        </p:spPr>
        <p:txBody>
          <a:bodyPr>
            <a:noAutofit/>
          </a:bodyPr>
          <a:lstStyle>
            <a:lvl1pPr algn="ctr">
              <a:defRPr sz="6532" b="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031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937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450F-D43A-447D-AE08-D1FF7B4C6B06}" type="datetimeFigureOut">
              <a:rPr lang="cs-CZ" smtClean="0"/>
              <a:t>20.01.2022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3ABE0-AB08-445E-A70A-985F58389E5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6642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450F-D43A-447D-AE08-D1FF7B4C6B06}" type="datetimeFigureOut">
              <a:rPr lang="cs-CZ" smtClean="0"/>
              <a:t>20.01.2022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3ABE0-AB08-445E-A70A-985F58389E5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612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450F-D43A-447D-AE08-D1FF7B4C6B06}" type="datetimeFigureOut">
              <a:rPr lang="cs-CZ" smtClean="0"/>
              <a:t>20.01.2022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3ABE0-AB08-445E-A70A-985F58389E5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921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450F-D43A-447D-AE08-D1FF7B4C6B06}" type="datetimeFigureOut">
              <a:rPr lang="cs-CZ" smtClean="0"/>
              <a:t>20.01.2022</a:t>
            </a:fld>
            <a:endParaRPr 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3ABE0-AB08-445E-A70A-985F58389E5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34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450F-D43A-447D-AE08-D1FF7B4C6B06}" type="datetimeFigureOut">
              <a:rPr lang="cs-CZ" smtClean="0"/>
              <a:t>20.01.2022</a:t>
            </a:fld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3ABE0-AB08-445E-A70A-985F58389E5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268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450F-D43A-447D-AE08-D1FF7B4C6B06}" type="datetimeFigureOut">
              <a:rPr lang="cs-CZ" smtClean="0"/>
              <a:t>20.01.2022</a:t>
            </a:fld>
            <a:endParaRPr 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3ABE0-AB08-445E-A70A-985F58389E5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803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450F-D43A-447D-AE08-D1FF7B4C6B06}" type="datetimeFigureOut">
              <a:rPr lang="cs-CZ" smtClean="0"/>
              <a:t>20.01.2022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3ABE0-AB08-445E-A70A-985F58389E5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329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450F-D43A-447D-AE08-D1FF7B4C6B06}" type="datetimeFigureOut">
              <a:rPr lang="cs-CZ" smtClean="0"/>
              <a:t>20.01.2022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3ABE0-AB08-445E-A70A-985F58389E5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693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8450F-D43A-447D-AE08-D1FF7B4C6B06}" type="datetimeFigureOut">
              <a:rPr lang="cs-CZ" smtClean="0"/>
              <a:t>20.01.2022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3ABE0-AB08-445E-A70A-985F58389E5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3337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rní pruh">
            <a:extLst>
              <a:ext uri="{FF2B5EF4-FFF2-40B4-BE49-F238E27FC236}">
                <a16:creationId xmlns:a16="http://schemas.microsoft.com/office/drawing/2014/main" id="{AEB558E2-14FF-42C7-8A7F-2BEE0DD2B49C}"/>
              </a:ext>
            </a:extLst>
          </p:cNvPr>
          <p:cNvSpPr/>
          <p:nvPr userDrawn="1"/>
        </p:nvSpPr>
        <p:spPr>
          <a:xfrm>
            <a:off x="2" y="0"/>
            <a:ext cx="12192000" cy="288032"/>
          </a:xfrm>
          <a:prstGeom prst="rect">
            <a:avLst/>
          </a:prstGeom>
          <a:solidFill>
            <a:srgbClr val="009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pic>
        <p:nvPicPr>
          <p:cNvPr id="10" name="symbol MUK">
            <a:extLst>
              <a:ext uri="{FF2B5EF4-FFF2-40B4-BE49-F238E27FC236}">
                <a16:creationId xmlns:a16="http://schemas.microsoft.com/office/drawing/2014/main" id="{54EF8AFE-94BC-4755-ADFB-FFEEB15CF12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3"/>
            <a:ext cx="3879328" cy="3962383"/>
          </a:xfrm>
          <a:prstGeom prst="rect">
            <a:avLst/>
          </a:prstGeom>
        </p:spPr>
      </p:pic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03202" y="369003"/>
            <a:ext cx="11277559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03202" y="1269002"/>
            <a:ext cx="11277559" cy="4608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spodní pruh">
            <a:extLst>
              <a:ext uri="{FF2B5EF4-FFF2-40B4-BE49-F238E27FC236}">
                <a16:creationId xmlns:a16="http://schemas.microsoft.com/office/drawing/2014/main" id="{8E72A740-5941-4113-B015-D3C8C57E6EC0}"/>
              </a:ext>
            </a:extLst>
          </p:cNvPr>
          <p:cNvSpPr/>
          <p:nvPr userDrawn="1"/>
        </p:nvSpPr>
        <p:spPr>
          <a:xfrm>
            <a:off x="2" y="6138003"/>
            <a:ext cx="12192000" cy="720000"/>
          </a:xfrm>
          <a:prstGeom prst="rect">
            <a:avLst/>
          </a:prstGeom>
          <a:solidFill>
            <a:srgbClr val="063E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pic>
        <p:nvPicPr>
          <p:cNvPr id="5" name="logo ŘSD">
            <a:extLst>
              <a:ext uri="{FF2B5EF4-FFF2-40B4-BE49-F238E27FC236}">
                <a16:creationId xmlns:a16="http://schemas.microsoft.com/office/drawing/2014/main" id="{C08F1E6D-DCD2-4076-9AC2-3550454E8DC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7983" y="6199937"/>
            <a:ext cx="1809917" cy="599551"/>
          </a:xfrm>
          <a:prstGeom prst="rect">
            <a:avLst/>
          </a:prstGeom>
        </p:spPr>
      </p:pic>
      <p:sp>
        <p:nvSpPr>
          <p:cNvPr id="8" name="www.rsd.cz">
            <a:extLst>
              <a:ext uri="{FF2B5EF4-FFF2-40B4-BE49-F238E27FC236}">
                <a16:creationId xmlns:a16="http://schemas.microsoft.com/office/drawing/2014/main" id="{2231B00B-1645-44FA-B722-99D1F07FF14D}"/>
              </a:ext>
            </a:extLst>
          </p:cNvPr>
          <p:cNvSpPr txBox="1"/>
          <p:nvPr userDrawn="1"/>
        </p:nvSpPr>
        <p:spPr>
          <a:xfrm>
            <a:off x="448089" y="6288114"/>
            <a:ext cx="6094661" cy="436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cs-CZ" sz="2235" dirty="0">
                <a:solidFill>
                  <a:schemeClr val="bg1"/>
                </a:solidFill>
              </a:rPr>
              <a:t>www.rsd.cz</a:t>
            </a:r>
          </a:p>
        </p:txBody>
      </p:sp>
      <p:sp>
        <p:nvSpPr>
          <p:cNvPr id="4" name="cislo slajdu">
            <a:extLst>
              <a:ext uri="{FF2B5EF4-FFF2-40B4-BE49-F238E27FC236}">
                <a16:creationId xmlns:a16="http://schemas.microsoft.com/office/drawing/2014/main" id="{F9EC6327-D352-4AEA-908D-503DE87FE69D}"/>
              </a:ext>
            </a:extLst>
          </p:cNvPr>
          <p:cNvSpPr txBox="1"/>
          <p:nvPr userDrawn="1"/>
        </p:nvSpPr>
        <p:spPr>
          <a:xfrm>
            <a:off x="11472879" y="23366"/>
            <a:ext cx="689915" cy="259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B70A8A6-F82C-4479-9865-C6029FCC3BDD}" type="slidenum">
              <a:rPr lang="cs-CZ" sz="1089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cs-CZ" sz="1089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059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  <p:hf hdr="0" ftr="0" dt="0"/>
  <p:txStyles>
    <p:titleStyle>
      <a:lvl1pPr algn="l" defTabSz="1219173" rtl="0" eaLnBrk="1" latinLnBrk="0" hangingPunct="1">
        <a:spcBef>
          <a:spcPct val="0"/>
        </a:spcBef>
        <a:buNone/>
        <a:defRPr sz="3266" b="1" kern="1200">
          <a:solidFill>
            <a:srgbClr val="0093D3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1219173" rtl="0" eaLnBrk="1" latinLnBrk="0" hangingPunct="1">
        <a:spcBef>
          <a:spcPct val="20000"/>
        </a:spcBef>
        <a:buClr>
          <a:srgbClr val="0093D3"/>
        </a:buClr>
        <a:buFont typeface="Wingdings" pitchFamily="2" charset="2"/>
        <a:buNone/>
        <a:defRPr sz="3266" kern="1200">
          <a:solidFill>
            <a:srgbClr val="002C77"/>
          </a:solidFill>
          <a:latin typeface="Arial" pitchFamily="34" charset="0"/>
          <a:ea typeface="+mn-ea"/>
          <a:cs typeface="Arial" pitchFamily="34" charset="0"/>
        </a:defRPr>
      </a:lvl1pPr>
      <a:lvl2pPr marL="990579" indent="-380992" algn="l" defTabSz="1219173" rtl="0" eaLnBrk="1" latinLnBrk="0" hangingPunct="1">
        <a:spcBef>
          <a:spcPct val="20000"/>
        </a:spcBef>
        <a:buClr>
          <a:srgbClr val="0093D3"/>
        </a:buClr>
        <a:buFont typeface="Wingdings" panose="05000000000000000000" pitchFamily="2" charset="2"/>
        <a:buChar char="§"/>
        <a:defRPr sz="2903" kern="1200">
          <a:solidFill>
            <a:srgbClr val="002C77"/>
          </a:solidFill>
          <a:latin typeface="Arial" pitchFamily="34" charset="0"/>
          <a:ea typeface="+mn-ea"/>
          <a:cs typeface="Arial" pitchFamily="34" charset="0"/>
        </a:defRPr>
      </a:lvl2pPr>
      <a:lvl3pPr marL="1523966" indent="-304793" algn="l" defTabSz="1219173" rtl="0" eaLnBrk="1" latinLnBrk="0" hangingPunct="1">
        <a:spcBef>
          <a:spcPct val="20000"/>
        </a:spcBef>
        <a:buClr>
          <a:srgbClr val="0093D3"/>
        </a:buClr>
        <a:buFont typeface="Wingdings" panose="05000000000000000000" pitchFamily="2" charset="2"/>
        <a:buChar char="§"/>
        <a:defRPr sz="2540" kern="1200">
          <a:solidFill>
            <a:srgbClr val="002C77"/>
          </a:solidFill>
          <a:latin typeface="Arial" pitchFamily="34" charset="0"/>
          <a:ea typeface="+mn-ea"/>
          <a:cs typeface="Arial" pitchFamily="34" charset="0"/>
        </a:defRPr>
      </a:lvl3pPr>
      <a:lvl4pPr marL="2133553" indent="-304793" algn="l" defTabSz="1219173" rtl="0" eaLnBrk="1" latinLnBrk="0" hangingPunct="1">
        <a:spcBef>
          <a:spcPct val="20000"/>
        </a:spcBef>
        <a:buClr>
          <a:srgbClr val="0093D3"/>
        </a:buClr>
        <a:buFont typeface="Wingdings" panose="05000000000000000000" pitchFamily="2" charset="2"/>
        <a:buChar char="§"/>
        <a:defRPr sz="2177" kern="1200">
          <a:solidFill>
            <a:srgbClr val="002C77"/>
          </a:solidFill>
          <a:latin typeface="Arial" pitchFamily="34" charset="0"/>
          <a:ea typeface="+mn-ea"/>
          <a:cs typeface="Arial" pitchFamily="34" charset="0"/>
        </a:defRPr>
      </a:lvl4pPr>
      <a:lvl5pPr marL="2743139" indent="-304793" algn="l" defTabSz="1219173" rtl="0" eaLnBrk="1" latinLnBrk="0" hangingPunct="1">
        <a:spcBef>
          <a:spcPct val="20000"/>
        </a:spcBef>
        <a:buClr>
          <a:srgbClr val="0093D3"/>
        </a:buClr>
        <a:buFont typeface="Wingdings" panose="05000000000000000000" pitchFamily="2" charset="2"/>
        <a:buChar char="§"/>
        <a:defRPr sz="1814" kern="1200">
          <a:solidFill>
            <a:srgbClr val="002C77"/>
          </a:solidFill>
          <a:latin typeface="Arial" pitchFamily="34" charset="0"/>
          <a:ea typeface="+mn-ea"/>
          <a:cs typeface="Arial" pitchFamily="34" charset="0"/>
        </a:defRPr>
      </a:lvl5pPr>
      <a:lvl6pPr marL="3352726" indent="-304793" algn="l" defTabSz="1219173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14" indent="-304793" algn="l" defTabSz="1219173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901" indent="-304793" algn="l" defTabSz="1219173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86" indent="-304793" algn="l" defTabSz="1219173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2191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7" algn="l" defTabSz="12191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3" algn="l" defTabSz="12191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9" algn="l" defTabSz="12191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46" algn="l" defTabSz="12191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33" algn="l" defTabSz="12191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21" algn="l" defTabSz="12191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107" algn="l" defTabSz="12191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94" algn="l" defTabSz="12191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55">
          <p15:clr>
            <a:srgbClr val="F26B43"/>
          </p15:clr>
        </p15:guide>
        <p15:guide id="2" pos="4233">
          <p15:clr>
            <a:srgbClr val="F26B43"/>
          </p15:clr>
        </p15:guide>
        <p15:guide id="3" pos="811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dropbox.com/s/9k8c2jgov1bh8cl/pentlogram_A3_2020.pdf?dl=0" TargetMode="Externa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Zástupný symbol obrázku 16">
            <a:extLst>
              <a:ext uri="{FF2B5EF4-FFF2-40B4-BE49-F238E27FC236}">
                <a16:creationId xmlns:a16="http://schemas.microsoft.com/office/drawing/2014/main" id="{10FBA988-523E-4154-BBCC-3CFDFAA5BB5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0" r="9784"/>
          <a:stretch/>
        </p:blipFill>
        <p:spPr>
          <a:xfrm>
            <a:off x="511175" y="436776"/>
            <a:ext cx="2662238" cy="2593975"/>
          </a:xfrm>
        </p:spPr>
      </p:pic>
      <p:pic>
        <p:nvPicPr>
          <p:cNvPr id="23" name="Zástupný symbol obrázku 22">
            <a:extLst>
              <a:ext uri="{FF2B5EF4-FFF2-40B4-BE49-F238E27FC236}">
                <a16:creationId xmlns:a16="http://schemas.microsoft.com/office/drawing/2014/main" id="{AF24B5CD-BBD3-4386-B32E-82C203F355A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47"/>
          <a:stretch/>
        </p:blipFill>
        <p:spPr>
          <a:xfrm>
            <a:off x="511175" y="3116263"/>
            <a:ext cx="2662238" cy="2595562"/>
          </a:xfrm>
        </p:spPr>
      </p:pic>
      <p:pic>
        <p:nvPicPr>
          <p:cNvPr id="19" name="Zástupný symbol obrázku 18">
            <a:extLst>
              <a:ext uri="{FF2B5EF4-FFF2-40B4-BE49-F238E27FC236}">
                <a16:creationId xmlns:a16="http://schemas.microsoft.com/office/drawing/2014/main" id="{E77C9D8C-7CA7-4084-8A17-1B94C1C6C09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0" r="15820"/>
          <a:stretch/>
        </p:blipFill>
        <p:spPr>
          <a:xfrm>
            <a:off x="3260725" y="438150"/>
            <a:ext cx="2662238" cy="2595563"/>
          </a:xfrm>
        </p:spPr>
      </p:pic>
      <p:pic>
        <p:nvPicPr>
          <p:cNvPr id="26" name="Zástupný symbol obrázku 25">
            <a:extLst>
              <a:ext uri="{FF2B5EF4-FFF2-40B4-BE49-F238E27FC236}">
                <a16:creationId xmlns:a16="http://schemas.microsoft.com/office/drawing/2014/main" id="{93ECA8AA-4205-4310-8C5D-890DE07AA4F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" b="1252"/>
          <a:stretch/>
        </p:blipFill>
        <p:spPr>
          <a:xfrm>
            <a:off x="3260725" y="3116263"/>
            <a:ext cx="2662238" cy="2595562"/>
          </a:xfr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BCC06FBC-7F7F-4B61-BBAE-FDB1101A75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799" y="2169336"/>
            <a:ext cx="5667895" cy="370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14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54A1F2A-AB7F-484B-9879-70202D6C1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9" y="0"/>
            <a:ext cx="12178082" cy="685799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7B55BC0-4FD5-4DED-ACE3-0CE4D43F2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9" y="0"/>
            <a:ext cx="12178082" cy="685799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71839B7-0FE4-4B3F-8B82-C6E9229C8E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9" y="0"/>
            <a:ext cx="12178082" cy="6857999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A41EA412-7DA9-490C-AAA7-F3DFA99F16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0" y="0"/>
            <a:ext cx="12178080" cy="6857999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F169BCB2-146E-4950-B07E-0BA634D0EC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0" y="0"/>
            <a:ext cx="1217808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6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54A1F2A-AB7F-484B-9879-70202D6C1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9" y="0"/>
            <a:ext cx="12178082" cy="685799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7B55BC0-4FD5-4DED-ACE3-0CE4D43F2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9" y="0"/>
            <a:ext cx="12178082" cy="685799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71839B7-0FE4-4B3F-8B82-C6E9229C8E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9" y="0"/>
            <a:ext cx="12178082" cy="6857999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A41EA412-7DA9-490C-AAA7-F3DFA99F16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9" y="0"/>
            <a:ext cx="12178082" cy="6857999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F169BCB2-146E-4950-B07E-0BA634D0EC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9" y="0"/>
            <a:ext cx="1217808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7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8DD255-51E3-4204-A6B5-2BD7ADB46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5CA6268-4ADD-46C5-BC8D-4475099E19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622" y="1241390"/>
            <a:ext cx="11265138" cy="4739532"/>
          </a:xfrm>
        </p:spPr>
        <p:txBody>
          <a:bodyPr>
            <a:normAutofit fontScale="85000" lnSpcReduction="10000"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cs-CZ" sz="180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Snahou </a:t>
            </a:r>
            <a:r>
              <a:rPr lang="cs-CZ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ŘSD a sdružení CDVAMP bylo nasčítat data o intenzitách provozu mimo nejtvrdší opatření vyhlášená Vládou ČR v souvislosti s pandemií COVID-19. Tato pandemie přinesla nemalé komplikace, což se nezbytně promítlo i do samotného procesu vyhodnocení dat. 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cs-CZ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Vyhodnocení dat RPDI je tedy založeno na reálných datech sesbíraných v terénu mimo nejtvrdší opatření a je založeno na denních a týdenních variacích dopravy z období 07/2020–06/2021. Tyto koeficienty nebyly pandemií ovlivněny a bylo tedy možné je použít pro výpočet RPDI. 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cs-CZ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Naopak roční variace z období 07/2020–06/2021 byly pandemií ovlivněné natolik, že bylo nezbytné z důvodu relevantnosti výsledku rozhodnout o jejich nepoužití pro výpočet konečných výsledků CSD 2020. S ohledem na podobnosti denních </a:t>
            </a:r>
            <a:br>
              <a:rPr lang="cs-CZ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 týdenních variací 2016 a 2020 byly pro finální výpočet RPDI použity pandemií neovlivněné roční variace z CSD 2016.</a:t>
            </a:r>
            <a:endParaRPr lang="cs-CZ" sz="18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cs-CZ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Celostátní sčítání dopravy probíhá pravidelně v 5-ti letých intervalech s cílem zjištění skutečného vývoje dopravy na celé síti pozemních komunikací napříč celou ČR. Očekávaný nárůst dopravy od roku 2016 byl odhadnut v rozmezí 10–15 %. 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cs-CZ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Ačkoliv ve srovnání s rokem 2019 došlo vlivem pandemie dle ASD meziročně k významnému poklesu celkových intenzit dopravy, ve srovnání s rokem 2016 byl i při započtení období s nejtvrdšími opatřeními přeci jen zaznamenán mírný celkový nárůst. 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cs-CZ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Při vyloučení vlivu období s nejtvrdšími opatřeními použitím ročních variací z CSD 2016 pak z předběžných výsledků ve srovnání s CSD 2016 vychází, že </a:t>
            </a:r>
            <a:r>
              <a:rPr lang="cs-CZ" sz="18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došlo k nárůstu intenzit dopravy na silniční a dálniční síti v průměru o 10 %</a:t>
            </a:r>
            <a:r>
              <a:rPr lang="cs-CZ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Největší nárůst byl zaznamenán na dálnicích </a:t>
            </a:r>
            <a:r>
              <a:rPr lang="cs-CZ" sz="18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 kategorii nákladních vozidel, a to o více než 20 %.</a:t>
            </a:r>
          </a:p>
        </p:txBody>
      </p:sp>
    </p:spTree>
    <p:extLst>
      <p:ext uri="{BB962C8B-B14F-4D97-AF65-F5344CB8AC3E}">
        <p14:creationId xmlns:p14="http://schemas.microsoft.com/office/powerpoint/2010/main" val="418119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C4FD12-D41D-4D5D-AB30-B3EDD94F1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Výstupy z CSD 2020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244C9B1-7E24-428B-ADDC-17ED3E7F84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pPr marL="285750" indent="-28575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cs-CZ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Sdružení CDVAMP v rámci projektu CSD 2020 řeší sběr dat, výpočet RPDI, dopravních výkonů na jednotlivých kategoriích komunikací a skladby dopravního proudu včetně Zprávy pro EHK OSN se specifickými požadavky. </a:t>
            </a:r>
          </a:p>
          <a:p>
            <a:pPr marL="285750" indent="-28575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cs-CZ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ŘSD ČR v návaznosti na konečné výsledky zajistí prostřednictvím Silniční databanky Ostrava mapové výstupy, a aktualizaci webové aplikace CSD na svých oficiálních stránkách.</a:t>
            </a:r>
          </a:p>
          <a:p>
            <a:pPr marL="285750" indent="-28575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endParaRPr lang="cs-CZ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cs-CZ" sz="1800" b="1" u="sng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Předpokládané termíny výstupů CSD 2020:</a:t>
            </a:r>
          </a:p>
          <a:p>
            <a:pPr marL="628650" lvl="0" indent="-28575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cs-CZ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 rámci smlouvy: výsledná sestava RPDI pro každý sčítací úsek a sčítané kategorie vozidel – </a:t>
            </a:r>
            <a:r>
              <a:rPr lang="cs-CZ" sz="18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15. 12. 2021</a:t>
            </a:r>
          </a:p>
          <a:p>
            <a:pPr marL="628650" lvl="0" indent="-28575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cs-CZ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mapová část – </a:t>
            </a:r>
            <a:r>
              <a:rPr lang="cs-CZ" sz="18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březen 2022</a:t>
            </a:r>
          </a:p>
          <a:p>
            <a:pPr marL="628650" lvl="0" indent="-28575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cs-CZ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webová aplikace – </a:t>
            </a:r>
            <a:r>
              <a:rPr lang="cs-CZ" sz="18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duben až květen 2022</a:t>
            </a:r>
          </a:p>
          <a:p>
            <a:pPr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755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budova, silnice, vsedě, stůl&#10;&#10;Popis byl vytvořen automaticky">
            <a:extLst>
              <a:ext uri="{FF2B5EF4-FFF2-40B4-BE49-F238E27FC236}">
                <a16:creationId xmlns:a16="http://schemas.microsoft.com/office/drawing/2014/main" id="{F089F827-E83B-4585-B388-BFBCDB43F3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054"/>
            <a:ext cx="9052560" cy="6029146"/>
          </a:xfrm>
          <a:prstGeom prst="rect">
            <a:avLst/>
          </a:prstGeom>
        </p:spPr>
      </p:pic>
      <p:pic>
        <p:nvPicPr>
          <p:cNvPr id="3" name="Mřížka">
            <a:extLst>
              <a:ext uri="{FF2B5EF4-FFF2-40B4-BE49-F238E27FC236}">
                <a16:creationId xmlns:a16="http://schemas.microsoft.com/office/drawing/2014/main" id="{FDF69E55-8ED4-479A-800A-E527F14E4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Rám bez loga">
            <a:extLst>
              <a:ext uri="{FF2B5EF4-FFF2-40B4-BE49-F238E27FC236}">
                <a16:creationId xmlns:a16="http://schemas.microsoft.com/office/drawing/2014/main" id="{91C89365-376C-4C3B-936D-ADD29737AF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Zástupný symbol pro číslo snímku 8">
            <a:extLst>
              <a:ext uri="{FF2B5EF4-FFF2-40B4-BE49-F238E27FC236}">
                <a16:creationId xmlns:a16="http://schemas.microsoft.com/office/drawing/2014/main" id="{43F19633-A6C3-4A16-B759-A9EBDD038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2547" y="32084"/>
            <a:ext cx="2743200" cy="365125"/>
          </a:xfrm>
        </p:spPr>
        <p:txBody>
          <a:bodyPr/>
          <a:lstStyle/>
          <a:p>
            <a:fld id="{32F99E67-B0A0-49AC-B857-B4F8C0199DF9}" type="slidenum">
              <a:rPr lang="cs-CZ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fld>
            <a:endParaRPr lang="cs-CZ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Obrázek 12" descr="Obsah obrázku košile, podepsat&#10;&#10;Popis byl vytvořen automaticky">
            <a:extLst>
              <a:ext uri="{FF2B5EF4-FFF2-40B4-BE49-F238E27FC236}">
                <a16:creationId xmlns:a16="http://schemas.microsoft.com/office/drawing/2014/main" id="{7C32D06D-817D-486E-9085-0905B77683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10707" r="7232" b="8922"/>
          <a:stretch/>
        </p:blipFill>
        <p:spPr>
          <a:xfrm>
            <a:off x="7611489" y="1247106"/>
            <a:ext cx="3182129" cy="303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8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BDF6D8-DF35-4745-A001-1630226F1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4479728-D259-4547-9AC5-84ED8BD407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cs-CZ" sz="1600" dirty="0"/>
              <a:t>ŘSD ČR je v pětiletých cyklech garantem přípravy, zadání a kompletace projektu </a:t>
            </a:r>
            <a:r>
              <a:rPr lang="cs-CZ" sz="1600" b="1" dirty="0"/>
              <a:t>Celostátního sčítání dopravy (CSD) </a:t>
            </a:r>
            <a:r>
              <a:rPr lang="cs-CZ" sz="1600" dirty="0"/>
              <a:t>na všech kategoriích komunikací ČR. 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cs-CZ" sz="1600" dirty="0"/>
              <a:t>Projekt je od roku 2010 zadáván do veřejné soutěže a po zkušenostech z minulosti proběhlo zadávací řízení tentokrát </a:t>
            </a:r>
            <a:br>
              <a:rPr lang="cs-CZ" sz="1600" dirty="0"/>
            </a:br>
            <a:r>
              <a:rPr lang="cs-CZ" sz="1600" dirty="0"/>
              <a:t>v dostatečném časovém předstihu. Vítězem této zakázky se stalo sdružení firem CDVAMP (Centrum dopravního výzkumu, </a:t>
            </a:r>
            <a:r>
              <a:rPr lang="cs-CZ" sz="1600" dirty="0" err="1"/>
              <a:t>v.v.i</a:t>
            </a:r>
            <a:r>
              <a:rPr lang="cs-CZ" sz="1600" dirty="0"/>
              <a:t>, </a:t>
            </a:r>
            <a:r>
              <a:rPr lang="cs-CZ" sz="1600" dirty="0" err="1"/>
              <a:t>ManpowerGroup</a:t>
            </a:r>
            <a:r>
              <a:rPr lang="cs-CZ" sz="1600" dirty="0"/>
              <a:t> s.r.o. a </a:t>
            </a:r>
            <a:r>
              <a:rPr lang="cs-CZ" sz="1600" dirty="0" err="1"/>
              <a:t>Vars</a:t>
            </a:r>
            <a:r>
              <a:rPr lang="cs-CZ" sz="1600" dirty="0"/>
              <a:t> Brno, a.s.) pod vedením Centra dopravního výzkumu </a:t>
            </a:r>
            <a:r>
              <a:rPr lang="cs-CZ" sz="1600" dirty="0" err="1"/>
              <a:t>v.v.i</a:t>
            </a:r>
            <a:r>
              <a:rPr lang="cs-CZ" sz="1600" dirty="0"/>
              <a:t>.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cs-CZ" sz="1600" dirty="0"/>
              <a:t>Plnění smlouvy bylo zahájeno v listopadu 2019 a všechno úsilí bylo nasměrováno k začátku nejdůležitější části projektu, tj. ke sběru dat v obvyklých sčítacích termínech v období od poloviny dubna do konce října 2020. 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cs-CZ" sz="1600" dirty="0"/>
              <a:t>Jedná se o čtyřhodinové sčítání na daných sčítacích úsecích. 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cs-CZ" sz="1600" dirty="0"/>
              <a:t>Do příprav na sběr dat však zasáhla </a:t>
            </a:r>
            <a:r>
              <a:rPr lang="cs-CZ" sz="1600" b="1" dirty="0"/>
              <a:t>opatření vlády proti pandemii COVID-19 </a:t>
            </a:r>
            <a:r>
              <a:rPr lang="cs-CZ" sz="1600" dirty="0"/>
              <a:t>vyhlášená v polovině března roku 2020. Po důkladném zvážení podloženém daty z automatických sčítačů dopravy bylo rozhodnuto, že dojde k posunu zahájení sběru dat v terénu. 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cs-CZ" sz="1600" dirty="0"/>
              <a:t>Sčítání dopravy začalo 12. července 2020 s tím, že jarní část sběru dat byla posunuta o jeden rok a byly připraveny nové sčítací termíny pro rok 2021.</a:t>
            </a:r>
          </a:p>
        </p:txBody>
      </p:sp>
    </p:spTree>
    <p:extLst>
      <p:ext uri="{BB962C8B-B14F-4D97-AF65-F5344CB8AC3E}">
        <p14:creationId xmlns:p14="http://schemas.microsoft.com/office/powerpoint/2010/main" val="128628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BDF6D8-DF35-4745-A001-1630226F1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Proces sčítání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4479728-D259-4547-9AC5-84ED8BD407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622" y="1241390"/>
            <a:ext cx="4959653" cy="4454408"/>
          </a:xfrm>
        </p:spPr>
        <p:txBody>
          <a:bodyPr>
            <a:noAutofit/>
          </a:bodyPr>
          <a:lstStyle/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cs-CZ" sz="1600" dirty="0"/>
              <a:t>Sčítání v roce 2020/21 probíhalo na </a:t>
            </a:r>
            <a:br>
              <a:rPr lang="cs-CZ" sz="1600" dirty="0"/>
            </a:br>
            <a:r>
              <a:rPr lang="cs-CZ" sz="1600" b="1" dirty="0"/>
              <a:t>6 465 sčítacích úsecích </a:t>
            </a:r>
            <a:r>
              <a:rPr lang="cs-CZ" sz="1600" dirty="0"/>
              <a:t>(z toho na dálnicích </a:t>
            </a:r>
            <a:br>
              <a:rPr lang="cs-CZ" sz="1600" dirty="0"/>
            </a:br>
            <a:r>
              <a:rPr lang="cs-CZ" sz="1600" dirty="0"/>
              <a:t>I. a II. třídy na 120 úsecích, na silnicích I. třídy na 1790 úsecích, na silnicích II. třídy na 3148 úsecích a na silnicích III. třídy na 1407 úsecích). Úseky byly sčítány dle významnosti </a:t>
            </a:r>
            <a:br>
              <a:rPr lang="cs-CZ" sz="1600" dirty="0"/>
            </a:br>
            <a:r>
              <a:rPr lang="cs-CZ" sz="1600" dirty="0"/>
              <a:t>ve 4–6 opakováních. Každý úsek sčítalo jeden až šest brigádníků.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cs-CZ" sz="1600" dirty="0"/>
              <a:t>čítání intenzit dopravy probíhalo ručním způsobem pomocí chytrých mobilních telefonů </a:t>
            </a:r>
            <a:br>
              <a:rPr lang="cs-CZ" sz="1600" dirty="0"/>
            </a:br>
            <a:r>
              <a:rPr lang="cs-CZ" sz="1600" dirty="0"/>
              <a:t>s on-line/off-line přenosem dat do Aplikace CSD 2020, která je i centrálním datovým skladem, náborovou aplikací a také systémem pro kontrolu práce sčítačů a následné schvalování odpracovaných směn a nasbíraných dat.</a:t>
            </a:r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FD20E7E9-4BCD-43DC-95F5-118CE04CA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705" y="1228987"/>
            <a:ext cx="6189333" cy="357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5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4C9970-7CC0-4812-B53F-5E4CCA2B6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Fáze projektu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8C9B6A1-4B95-430D-B573-12273BFC07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622" y="1241390"/>
            <a:ext cx="6304266" cy="2971156"/>
          </a:xfrm>
        </p:spPr>
        <p:txBody>
          <a:bodyPr>
            <a:no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cs-CZ" sz="1700" dirty="0">
                <a:solidFill>
                  <a:schemeClr val="tx1"/>
                </a:solidFill>
              </a:rPr>
              <a:t>Celá zakázka byla rozdělena do 4 fází: fáze přípravy,  fáze provedení, fáze vyhodnocení a fáze zpracování zpráv. </a:t>
            </a:r>
            <a:br>
              <a:rPr lang="cs-CZ" sz="1700" dirty="0">
                <a:solidFill>
                  <a:schemeClr val="tx1"/>
                </a:solidFill>
              </a:rPr>
            </a:br>
            <a:r>
              <a:rPr lang="cs-CZ" sz="1700" dirty="0">
                <a:solidFill>
                  <a:schemeClr val="tx1"/>
                </a:solidFill>
              </a:rPr>
              <a:t>S posunem zahájení sběru dat v terénu došlo také k úpravě celkového harmonogramu řešení projektu. Aktuálně jsou ukončeny první dvě fáze CSD 2020. 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cs-CZ" sz="1700" dirty="0">
                <a:solidFill>
                  <a:schemeClr val="tx1"/>
                </a:solidFill>
              </a:rPr>
              <a:t>V první fázi byla provedena kompletní příprava na sčítání </a:t>
            </a:r>
            <a:br>
              <a:rPr lang="cs-CZ" sz="1700" dirty="0">
                <a:solidFill>
                  <a:schemeClr val="tx1"/>
                </a:solidFill>
              </a:rPr>
            </a:br>
            <a:r>
              <a:rPr lang="cs-CZ" sz="1700" dirty="0">
                <a:solidFill>
                  <a:schemeClr val="tx1"/>
                </a:solidFill>
              </a:rPr>
              <a:t>v terénu, tato fáze proběhla dle harmonogramu. Ve druhé fázi byla nasčítána kompletní data v terénu, tato etapa probíhala s časovým posunem. </a:t>
            </a:r>
          </a:p>
        </p:txBody>
      </p:sp>
      <p:graphicFrame>
        <p:nvGraphicFramePr>
          <p:cNvPr id="7" name="Tabulka 7">
            <a:extLst>
              <a:ext uri="{FF2B5EF4-FFF2-40B4-BE49-F238E27FC236}">
                <a16:creationId xmlns:a16="http://schemas.microsoft.com/office/drawing/2014/main" id="{AC1442B3-1118-4D6D-B57D-3D0638019B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694491"/>
              </p:ext>
            </p:extLst>
          </p:nvPr>
        </p:nvGraphicFramePr>
        <p:xfrm>
          <a:off x="6892685" y="1104883"/>
          <a:ext cx="4883694" cy="2944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780">
                  <a:extLst>
                    <a:ext uri="{9D8B030D-6E8A-4147-A177-3AD203B41FA5}">
                      <a16:colId xmlns:a16="http://schemas.microsoft.com/office/drawing/2014/main" val="3876933755"/>
                    </a:ext>
                  </a:extLst>
                </a:gridCol>
                <a:gridCol w="1500818">
                  <a:extLst>
                    <a:ext uri="{9D8B030D-6E8A-4147-A177-3AD203B41FA5}">
                      <a16:colId xmlns:a16="http://schemas.microsoft.com/office/drawing/2014/main" val="3099551992"/>
                    </a:ext>
                  </a:extLst>
                </a:gridCol>
                <a:gridCol w="1366096">
                  <a:extLst>
                    <a:ext uri="{9D8B030D-6E8A-4147-A177-3AD203B41FA5}">
                      <a16:colId xmlns:a16="http://schemas.microsoft.com/office/drawing/2014/main" val="413077704"/>
                    </a:ext>
                  </a:extLst>
                </a:gridCol>
              </a:tblGrid>
              <a:tr h="201263">
                <a:tc rowSpan="2">
                  <a:txBody>
                    <a:bodyPr/>
                    <a:lstStyle/>
                    <a:p>
                      <a:r>
                        <a:rPr lang="cs-CZ" sz="1500" dirty="0"/>
                        <a:t>Fáze CSD 2020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sz="1500" dirty="0"/>
                        <a:t>Termíny ukončení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308908"/>
                  </a:ext>
                </a:extLst>
              </a:tr>
              <a:tr h="20126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b="1" dirty="0">
                          <a:solidFill>
                            <a:schemeClr val="bg1"/>
                          </a:solidFill>
                        </a:rPr>
                        <a:t>původní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b="1" dirty="0">
                          <a:solidFill>
                            <a:schemeClr val="bg1"/>
                          </a:solidFill>
                        </a:rPr>
                        <a:t>nový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082890"/>
                  </a:ext>
                </a:extLst>
              </a:tr>
              <a:tr h="402525">
                <a:tc>
                  <a:txBody>
                    <a:bodyPr/>
                    <a:lstStyle/>
                    <a:p>
                      <a:r>
                        <a:rPr lang="cs-CZ" sz="1500" dirty="0"/>
                        <a:t>Příprava CSD 2020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/>
                        <a:t>9. 4. 2020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/>
                        <a:t>–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8333067"/>
                  </a:ext>
                </a:extLst>
              </a:tr>
              <a:tr h="402525">
                <a:tc>
                  <a:txBody>
                    <a:bodyPr/>
                    <a:lstStyle/>
                    <a:p>
                      <a:r>
                        <a:rPr lang="cs-CZ" sz="1500" dirty="0"/>
                        <a:t>Provedení CSD 2020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/>
                        <a:t>13. 11. 2020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/>
                        <a:t>15. 7. 2021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1509653"/>
                  </a:ext>
                </a:extLst>
              </a:tr>
              <a:tr h="402525">
                <a:tc>
                  <a:txBody>
                    <a:bodyPr/>
                    <a:lstStyle/>
                    <a:p>
                      <a:r>
                        <a:rPr lang="cs-CZ" sz="1500" dirty="0"/>
                        <a:t>Vyhodnocení </a:t>
                      </a:r>
                      <a:br>
                        <a:rPr lang="cs-CZ" sz="1500" dirty="0"/>
                      </a:br>
                      <a:r>
                        <a:rPr lang="cs-CZ" sz="1500" dirty="0"/>
                        <a:t>a výsledky CSD 2020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/>
                        <a:t>15. 3. 2021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/>
                        <a:t>15. 12. 2021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732809"/>
                  </a:ext>
                </a:extLst>
              </a:tr>
              <a:tr h="402525">
                <a:tc>
                  <a:txBody>
                    <a:bodyPr/>
                    <a:lstStyle/>
                    <a:p>
                      <a:r>
                        <a:rPr lang="cs-CZ" sz="1500" dirty="0"/>
                        <a:t>Zpráva o výsledcích CSD 2020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/>
                        <a:t>15. 3. 2021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/>
                        <a:t>15. 3. 2022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0493761"/>
                  </a:ext>
                </a:extLst>
              </a:tr>
              <a:tr h="402525">
                <a:tc>
                  <a:txBody>
                    <a:bodyPr/>
                    <a:lstStyle/>
                    <a:p>
                      <a:r>
                        <a:rPr lang="cs-CZ" sz="1500" dirty="0"/>
                        <a:t>Zpráva pro EHK OSN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/>
                        <a:t>15. 3. 2021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/>
                        <a:t>15. 12. 2021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25541"/>
                  </a:ext>
                </a:extLst>
              </a:tr>
            </a:tbl>
          </a:graphicData>
        </a:graphic>
      </p:graphicFrame>
      <p:sp>
        <p:nvSpPr>
          <p:cNvPr id="6" name="Zástupný text 2">
            <a:extLst>
              <a:ext uri="{FF2B5EF4-FFF2-40B4-BE49-F238E27FC236}">
                <a16:creationId xmlns:a16="http://schemas.microsoft.com/office/drawing/2014/main" id="{8984307F-1120-43C5-8BDD-D4FEEAFEC908}"/>
              </a:ext>
            </a:extLst>
          </p:cNvPr>
          <p:cNvSpPr txBox="1">
            <a:spLocks/>
          </p:cNvSpPr>
          <p:nvPr/>
        </p:nvSpPr>
        <p:spPr>
          <a:xfrm>
            <a:off x="411130" y="4193889"/>
            <a:ext cx="11445907" cy="15257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1219173" rtl="0" eaLnBrk="1" latinLnBrk="0" hangingPunct="1">
              <a:spcBef>
                <a:spcPct val="20000"/>
              </a:spcBef>
              <a:buClr>
                <a:srgbClr val="0093D3"/>
              </a:buClr>
              <a:buFont typeface="Arial" panose="020B0604020202020204" pitchFamily="34" charset="0"/>
              <a:buNone/>
              <a:defRPr sz="3193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90579" indent="-380992" algn="l" defTabSz="1219173" rtl="0" eaLnBrk="1" latinLnBrk="0" hangingPunct="1">
              <a:spcBef>
                <a:spcPct val="20000"/>
              </a:spcBef>
              <a:buClr>
                <a:srgbClr val="0093D3"/>
              </a:buClr>
              <a:buFont typeface="Wingdings" panose="05000000000000000000" pitchFamily="2" charset="2"/>
              <a:buChar char="§"/>
              <a:defRPr sz="3193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523966" indent="-304793" algn="l" defTabSz="1219173" rtl="0" eaLnBrk="1" latinLnBrk="0" hangingPunct="1">
              <a:spcBef>
                <a:spcPct val="20000"/>
              </a:spcBef>
              <a:buClr>
                <a:srgbClr val="0093D3"/>
              </a:buClr>
              <a:buFont typeface="Wingdings" panose="05000000000000000000" pitchFamily="2" charset="2"/>
              <a:buChar char="§"/>
              <a:defRPr sz="2737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2133553" indent="-304793" algn="l" defTabSz="1219173" rtl="0" eaLnBrk="1" latinLnBrk="0" hangingPunct="1">
              <a:spcBef>
                <a:spcPct val="20000"/>
              </a:spcBef>
              <a:buClr>
                <a:srgbClr val="0093D3"/>
              </a:buClr>
              <a:buFont typeface="Wingdings" panose="05000000000000000000" pitchFamily="2" charset="2"/>
              <a:buChar char="§"/>
              <a:defRPr sz="2281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743139" indent="-304793" algn="l" defTabSz="1219173" rtl="0" eaLnBrk="1" latinLnBrk="0" hangingPunct="1">
              <a:spcBef>
                <a:spcPct val="20000"/>
              </a:spcBef>
              <a:buClr>
                <a:srgbClr val="0093D3"/>
              </a:buClr>
              <a:buFont typeface="Wingdings" panose="05000000000000000000" pitchFamily="2" charset="2"/>
              <a:buChar char="§"/>
              <a:defRPr sz="2053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3352726" indent="-304793" algn="l" defTabSz="121917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14" indent="-304793" algn="l" defTabSz="121917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901" indent="-304793" algn="l" defTabSz="121917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86" indent="-304793" algn="l" defTabSz="121917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cs-CZ" sz="1700" dirty="0">
                <a:solidFill>
                  <a:schemeClr val="tx1"/>
                </a:solidFill>
              </a:rPr>
              <a:t>Aktuálně se nacházíme ve fázi vyhodnocení a tvorby výsledků. Průběh prvních dvou fází byl popsán a představen na Silniční konferenci 2021 v Olomouci, tento příspěvek bude tedy zaměřen na proces zpracování a vyhodnocení dat.</a:t>
            </a:r>
          </a:p>
        </p:txBody>
      </p:sp>
    </p:spTree>
    <p:extLst>
      <p:ext uri="{BB962C8B-B14F-4D97-AF65-F5344CB8AC3E}">
        <p14:creationId xmlns:p14="http://schemas.microsoft.com/office/powerpoint/2010/main" val="232836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18A2C5-447E-4451-8C30-6822302A2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Pandemie Covid-19 a sčítání dat v terénu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8FF441D-7209-46C2-A613-88D079A353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622" y="1241390"/>
            <a:ext cx="11265138" cy="2187610"/>
          </a:xfrm>
        </p:spPr>
        <p:txBody>
          <a:bodyPr>
            <a:no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cs-CZ" sz="1400" dirty="0"/>
              <a:t>S ohledem na pandemii COVID-19 musela být jarní část sčítání dopravy přesunuta na jaro roku 2021 a podzimní část sběru dat musela být kvůli další kulminující vlně pandemie ukončena předčasně. 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cs-CZ" sz="1400" dirty="0"/>
              <a:t>Jarní část v roce 2021 byla také v ohrožení, ale jakmile došlo uvolnění nejpřísnějších opatření, tj. zrušení zákazu pohybu lidí mezi jednotlivými okresy, mohly být doplněny i průzkumy pro jarní část CSD. Letní část proběhla bez sebemenších komplikací v souladu </a:t>
            </a:r>
            <a:br>
              <a:rPr lang="cs-CZ" sz="1400" dirty="0"/>
            </a:br>
            <a:r>
              <a:rPr lang="cs-CZ" sz="1400" dirty="0"/>
              <a:t>s harmonogramem.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cs-CZ" sz="1400" dirty="0"/>
              <a:t>Na grafu je vidět, že sběr dat z terénu byl směřován v maximální možné míře mimo nejhorší období pandemie, aby data měla co největší vypovídající schopnost. Data v rámci dalšího zpracování byla kontrolována z pohledu vzájemné odlehlosti dílčích měření.</a:t>
            </a:r>
          </a:p>
        </p:txBody>
      </p:sp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9DC88472-D669-42E8-BE3F-102F3F535D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0900726"/>
              </p:ext>
            </p:extLst>
          </p:nvPr>
        </p:nvGraphicFramePr>
        <p:xfrm>
          <a:off x="334963" y="3277157"/>
          <a:ext cx="11522076" cy="2839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4513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40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40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series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E5D1E5-AD3B-4BD1-8B87-5890D32B0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Vývoj dopravy v roce 2020 v porovnání s výsledky CSD 2020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0D144E5-2404-4425-9FD4-D8523E6EA6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622" y="1241390"/>
            <a:ext cx="11265138" cy="1212035"/>
          </a:xfrm>
        </p:spPr>
        <p:txBody>
          <a:bodyPr>
            <a:normAutofit fontScale="92500"/>
          </a:bodyPr>
          <a:lstStyle/>
          <a:p>
            <a:pPr algn="just">
              <a:lnSpc>
                <a:spcPct val="107000"/>
              </a:lnSpc>
              <a:spcBef>
                <a:spcPts val="400"/>
              </a:spcBef>
              <a:spcAft>
                <a:spcPts val="800"/>
              </a:spcAft>
            </a:pPr>
            <a:r>
              <a:rPr lang="cs-CZ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Doprava v roce 2020 byla ovlivněna pandemií COVID-19. Z pravidelné roční statistiky, kterou provádí ŘSD ČR z dat </a:t>
            </a:r>
            <a:r>
              <a:rPr lang="cs-CZ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automatických sčítačů dopravy</a:t>
            </a:r>
            <a:r>
              <a:rPr lang="cs-CZ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(ASD), vyplývají tato rámcová zjištění o vývoji intenzity dopravy mezi roky 2016 a 2020 na jednotlivých kategoriích sledovaných komunikací: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BED6B930-E734-4D77-AEAE-04418CDA2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39" y="3476930"/>
            <a:ext cx="18002677" cy="186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1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D6344109-0793-4387-AA61-9875B42130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9574731"/>
              </p:ext>
            </p:extLst>
          </p:nvPr>
        </p:nvGraphicFramePr>
        <p:xfrm>
          <a:off x="334963" y="674120"/>
          <a:ext cx="11522075" cy="5159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2321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3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Chart bld="series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90250C-87A1-4EE9-ADBE-B14FABA62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Průměrné intenzity dopravy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191925D-92E2-4774-9EF9-E62C08868B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622" y="1241390"/>
            <a:ext cx="11265138" cy="131239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cs-CZ" sz="2000" dirty="0"/>
              <a:t>Na základě předběžných dat vypočteného RPDI CSD 2020 byl vytvořen graf průměrných intenzit dopravy s rozdělením na jednotlivé kategorie komunikací. Ve srovnání s CSD 2016 došlo </a:t>
            </a:r>
            <a:br>
              <a:rPr lang="cs-CZ" sz="2000" dirty="0"/>
            </a:br>
            <a:r>
              <a:rPr lang="cs-CZ" sz="2000" dirty="0"/>
              <a:t>k nárůstu intenzit dopravy na dálniční a silniční síti o 10 %.</a:t>
            </a:r>
          </a:p>
        </p:txBody>
      </p:sp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6F004199-D7E3-41C0-B05D-A38BD528EE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7102024"/>
              </p:ext>
            </p:extLst>
          </p:nvPr>
        </p:nvGraphicFramePr>
        <p:xfrm>
          <a:off x="2103757" y="2129149"/>
          <a:ext cx="7984485" cy="4160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0848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5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series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hlinkClick r:id="rId2"/>
            <a:extLst>
              <a:ext uri="{FF2B5EF4-FFF2-40B4-BE49-F238E27FC236}">
                <a16:creationId xmlns:a16="http://schemas.microsoft.com/office/drawing/2014/main" id="{CAC5835B-9023-4847-B082-4AB0A6A3BA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058" y="0"/>
            <a:ext cx="9691884" cy="6858000"/>
          </a:xfrm>
          <a:prstGeom prst="rect">
            <a:avLst/>
          </a:prstGeom>
        </p:spPr>
      </p:pic>
      <p:sp>
        <p:nvSpPr>
          <p:cNvPr id="4" name="TextovéPole 3">
            <a:hlinkClick r:id="rId2"/>
            <a:extLst>
              <a:ext uri="{FF2B5EF4-FFF2-40B4-BE49-F238E27FC236}">
                <a16:creationId xmlns:a16="http://schemas.microsoft.com/office/drawing/2014/main" id="{BD84703E-534A-4C2E-9C4F-843655A37C99}"/>
              </a:ext>
            </a:extLst>
          </p:cNvPr>
          <p:cNvSpPr txBox="1"/>
          <p:nvPr/>
        </p:nvSpPr>
        <p:spPr>
          <a:xfrm>
            <a:off x="987819" y="6187217"/>
            <a:ext cx="5339923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algn="l"/>
            <a:r>
              <a:rPr lang="cs-CZ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Pentlogram</a:t>
            </a: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k dispozici ke stažení na webu ŘSD</a:t>
            </a:r>
          </a:p>
        </p:txBody>
      </p:sp>
      <p:pic>
        <p:nvPicPr>
          <p:cNvPr id="6" name="Grafický objekt 5" descr="Prohledávání složky se souvislou výplní">
            <a:extLst>
              <a:ext uri="{FF2B5EF4-FFF2-40B4-BE49-F238E27FC236}">
                <a16:creationId xmlns:a16="http://schemas.microsoft.com/office/drawing/2014/main" id="{DBA0F6E0-1BDF-4CAE-8681-4F25BF3EF3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9145" y="6000894"/>
            <a:ext cx="768674" cy="76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Prezentace ŘSD 16:9">
  <a:themeElements>
    <a:clrScheme name="Motiv ŘSD">
      <a:dk1>
        <a:srgbClr val="063E85"/>
      </a:dk1>
      <a:lt1>
        <a:sysClr val="window" lastClr="FFFFFF"/>
      </a:lt1>
      <a:dk2>
        <a:srgbClr val="063E85"/>
      </a:dk2>
      <a:lt2>
        <a:srgbClr val="FFFFFF"/>
      </a:lt2>
      <a:accent1>
        <a:srgbClr val="063E85"/>
      </a:accent1>
      <a:accent2>
        <a:srgbClr val="0093D3"/>
      </a:accent2>
      <a:accent3>
        <a:srgbClr val="F79646"/>
      </a:accent3>
      <a:accent4>
        <a:srgbClr val="FF0000"/>
      </a:accent4>
      <a:accent5>
        <a:srgbClr val="FFC000"/>
      </a:accent5>
      <a:accent6>
        <a:srgbClr val="92D050"/>
      </a:accent6>
      <a:hlink>
        <a:srgbClr val="0093D3"/>
      </a:hlink>
      <a:folHlink>
        <a:srgbClr val="0093D3"/>
      </a:folHlink>
    </a:clrScheme>
    <a:fontScheme name="Písma ŘSD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dirty="0" err="1" smtClean="0">
            <a:solidFill>
              <a:srgbClr val="063E85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rsd-sablona prezentace_16 ku 9.potx" id="{3C027E2C-3D4A-40FA-A246-DE8D70F52F4A}" vid="{2EA18559-D0B2-43F6-B037-E3D7DF02BC74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17814</TotalTime>
  <Words>1194</Words>
  <Application>Microsoft Office PowerPoint</Application>
  <PresentationFormat>Širokoúhlá obrazovka</PresentationFormat>
  <Paragraphs>69</Paragraphs>
  <Slides>14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Office Theme</vt:lpstr>
      <vt:lpstr>Prezentace ŘSD 16:9</vt:lpstr>
      <vt:lpstr>Prezentace aplikace PowerPoint</vt:lpstr>
      <vt:lpstr>Úvod</vt:lpstr>
      <vt:lpstr>Proces sčítání</vt:lpstr>
      <vt:lpstr>Fáze projektu</vt:lpstr>
      <vt:lpstr>Pandemie Covid-19 a sčítání dat v terénu</vt:lpstr>
      <vt:lpstr>Vývoj dopravy v roce 2020 v porovnání s výsledky CSD 2020</vt:lpstr>
      <vt:lpstr>Prezentace aplikace PowerPoint</vt:lpstr>
      <vt:lpstr>Průměrné intenzity dopravy</vt:lpstr>
      <vt:lpstr>Prezentace aplikace PowerPoint</vt:lpstr>
      <vt:lpstr>Prezentace aplikace PowerPoint</vt:lpstr>
      <vt:lpstr>Prezentace aplikace PowerPoint</vt:lpstr>
      <vt:lpstr>Závěr</vt:lpstr>
      <vt:lpstr>Výstupy z CSD 2020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ŘSD</dc:title>
  <dc:creator>Petr Páral</dc:creator>
  <cp:lastModifiedBy>Tomáš Haman</cp:lastModifiedBy>
  <cp:revision>445</cp:revision>
  <dcterms:created xsi:type="dcterms:W3CDTF">2019-05-01T15:47:30Z</dcterms:created>
  <dcterms:modified xsi:type="dcterms:W3CDTF">2022-01-20T08:27:04Z</dcterms:modified>
</cp:coreProperties>
</file>