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3"/>
  </p:sldMasterIdLst>
  <p:notesMasterIdLst>
    <p:notesMasterId r:id="rId18"/>
  </p:notesMasterIdLst>
  <p:handoutMasterIdLst>
    <p:handoutMasterId r:id="rId19"/>
  </p:handoutMasterIdLst>
  <p:sldIdLst>
    <p:sldId id="261" r:id="rId4"/>
    <p:sldId id="337" r:id="rId5"/>
    <p:sldId id="333" r:id="rId6"/>
    <p:sldId id="332" r:id="rId7"/>
    <p:sldId id="338" r:id="rId8"/>
    <p:sldId id="334" r:id="rId9"/>
    <p:sldId id="335" r:id="rId10"/>
    <p:sldId id="330" r:id="rId11"/>
    <p:sldId id="331" r:id="rId12"/>
    <p:sldId id="339" r:id="rId13"/>
    <p:sldId id="336" r:id="rId14"/>
    <p:sldId id="340" r:id="rId15"/>
    <p:sldId id="329" r:id="rId16"/>
    <p:sldId id="286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D88"/>
    <a:srgbClr val="257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62" autoAdjust="0"/>
    <p:restoredTop sz="77749" autoAdjust="0"/>
  </p:normalViewPr>
  <p:slideViewPr>
    <p:cSldViewPr snapToGrid="0">
      <p:cViewPr varScale="1">
        <p:scale>
          <a:sx n="104" d="100"/>
          <a:sy n="104" d="100"/>
        </p:scale>
        <p:origin x="73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Havránek" userId="5618813f-3316-4d6c-b7ca-3daafd6c4281" providerId="ADAL" clId="{6ED74FA2-8801-4429-99F1-BF352168D396}"/>
    <pc:docChg chg="undo custSel addSld delSld modSld sldOrd">
      <pc:chgData name="Pavel Havránek" userId="5618813f-3316-4d6c-b7ca-3daafd6c4281" providerId="ADAL" clId="{6ED74FA2-8801-4429-99F1-BF352168D396}" dt="2022-09-30T10:09:33.314" v="747" actId="26606"/>
      <pc:docMkLst>
        <pc:docMk/>
      </pc:docMkLst>
      <pc:sldChg chg="modSp mod">
        <pc:chgData name="Pavel Havránek" userId="5618813f-3316-4d6c-b7ca-3daafd6c4281" providerId="ADAL" clId="{6ED74FA2-8801-4429-99F1-BF352168D396}" dt="2022-09-30T09:26:23.838" v="50" actId="20577"/>
        <pc:sldMkLst>
          <pc:docMk/>
          <pc:sldMk cId="1118051776" sldId="261"/>
        </pc:sldMkLst>
        <pc:spChg chg="mod">
          <ac:chgData name="Pavel Havránek" userId="5618813f-3316-4d6c-b7ca-3daafd6c4281" providerId="ADAL" clId="{6ED74FA2-8801-4429-99F1-BF352168D396}" dt="2022-09-30T09:26:12.814" v="44" actId="20577"/>
          <ac:spMkLst>
            <pc:docMk/>
            <pc:sldMk cId="1118051776" sldId="261"/>
            <ac:spMk id="2" creationId="{F75A3CFC-91FF-F8BA-4B38-245F11789BD7}"/>
          </ac:spMkLst>
        </pc:spChg>
        <pc:spChg chg="mod">
          <ac:chgData name="Pavel Havránek" userId="5618813f-3316-4d6c-b7ca-3daafd6c4281" providerId="ADAL" clId="{6ED74FA2-8801-4429-99F1-BF352168D396}" dt="2022-09-30T09:26:23.838" v="50" actId="20577"/>
          <ac:spMkLst>
            <pc:docMk/>
            <pc:sldMk cId="1118051776" sldId="261"/>
            <ac:spMk id="5" creationId="{979F047B-4B99-D175-4A54-BE6C7FC14BBA}"/>
          </ac:spMkLst>
        </pc:spChg>
      </pc:sldChg>
      <pc:sldChg chg="del">
        <pc:chgData name="Pavel Havránek" userId="5618813f-3316-4d6c-b7ca-3daafd6c4281" providerId="ADAL" clId="{6ED74FA2-8801-4429-99F1-BF352168D396}" dt="2022-09-30T09:27:12.109" v="52" actId="47"/>
        <pc:sldMkLst>
          <pc:docMk/>
          <pc:sldMk cId="1134972594" sldId="276"/>
        </pc:sldMkLst>
      </pc:sldChg>
      <pc:sldChg chg="del">
        <pc:chgData name="Pavel Havránek" userId="5618813f-3316-4d6c-b7ca-3daafd6c4281" providerId="ADAL" clId="{6ED74FA2-8801-4429-99F1-BF352168D396}" dt="2022-09-30T09:27:40.176" v="59" actId="47"/>
        <pc:sldMkLst>
          <pc:docMk/>
          <pc:sldMk cId="338839695" sldId="328"/>
        </pc:sldMkLst>
      </pc:sldChg>
      <pc:sldChg chg="ord">
        <pc:chgData name="Pavel Havránek" userId="5618813f-3316-4d6c-b7ca-3daafd6c4281" providerId="ADAL" clId="{6ED74FA2-8801-4429-99F1-BF352168D396}" dt="2022-09-30T09:51:17.801" v="185"/>
        <pc:sldMkLst>
          <pc:docMk/>
          <pc:sldMk cId="3571666077" sldId="329"/>
        </pc:sldMkLst>
      </pc:sldChg>
      <pc:sldChg chg="addSp delSp modSp new mod setBg">
        <pc:chgData name="Pavel Havránek" userId="5618813f-3316-4d6c-b7ca-3daafd6c4281" providerId="ADAL" clId="{6ED74FA2-8801-4429-99F1-BF352168D396}" dt="2022-09-30T09:52:18.277" v="220" actId="403"/>
        <pc:sldMkLst>
          <pc:docMk/>
          <pc:sldMk cId="1977735963" sldId="330"/>
        </pc:sldMkLst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7" creationId="{F3060C83-F051-4F0E-ABAD-AA0DFC48B218}"/>
          </ac:spMkLst>
        </pc:spChg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9" creationId="{83C98ABE-055B-441F-B07E-44F97F083C39}"/>
          </ac:spMkLst>
        </pc:spChg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11" creationId="{29FDB030-9B49-4CED-8CCD-4D99382388AC}"/>
          </ac:spMkLst>
        </pc:spChg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13" creationId="{3783CA14-24A1-485C-8B30-D6A5D87987AD}"/>
          </ac:spMkLst>
        </pc:spChg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15" creationId="{9A97C86A-04D6-40F7-AE84-31AB43E6A846}"/>
          </ac:spMkLst>
        </pc:spChg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17" creationId="{FF9F2414-84E8-453E-B1F3-389FDE8192D9}"/>
          </ac:spMkLst>
        </pc:spChg>
        <pc:spChg chg="add del">
          <ac:chgData name="Pavel Havránek" userId="5618813f-3316-4d6c-b7ca-3daafd6c4281" providerId="ADAL" clId="{6ED74FA2-8801-4429-99F1-BF352168D396}" dt="2022-09-30T09:30:11.580" v="66" actId="26606"/>
          <ac:spMkLst>
            <pc:docMk/>
            <pc:sldMk cId="1977735963" sldId="330"/>
            <ac:spMk id="19" creationId="{3ECA69A1-7536-43AC-85EF-C7106179F5ED}"/>
          </ac:spMkLst>
        </pc:spChg>
        <pc:graphicFrameChg chg="add mod">
          <ac:chgData name="Pavel Havránek" userId="5618813f-3316-4d6c-b7ca-3daafd6c4281" providerId="ADAL" clId="{6ED74FA2-8801-4429-99F1-BF352168D396}" dt="2022-09-30T09:52:18.277" v="220" actId="403"/>
          <ac:graphicFrameMkLst>
            <pc:docMk/>
            <pc:sldMk cId="1977735963" sldId="330"/>
            <ac:graphicFrameMk id="2" creationId="{97E4D4AA-259A-40FB-9FF2-8ED76209FEAB}"/>
          </ac:graphicFrameMkLst>
        </pc:graphicFrameChg>
      </pc:sldChg>
      <pc:sldChg chg="del">
        <pc:chgData name="Pavel Havránek" userId="5618813f-3316-4d6c-b7ca-3daafd6c4281" providerId="ADAL" clId="{6ED74FA2-8801-4429-99F1-BF352168D396}" dt="2022-09-30T09:27:44.220" v="61" actId="47"/>
        <pc:sldMkLst>
          <pc:docMk/>
          <pc:sldMk cId="2494529915" sldId="330"/>
        </pc:sldMkLst>
      </pc:sldChg>
      <pc:sldChg chg="del">
        <pc:chgData name="Pavel Havránek" userId="5618813f-3316-4d6c-b7ca-3daafd6c4281" providerId="ADAL" clId="{6ED74FA2-8801-4429-99F1-BF352168D396}" dt="2022-09-30T09:27:47.340" v="62" actId="47"/>
        <pc:sldMkLst>
          <pc:docMk/>
          <pc:sldMk cId="1815006728" sldId="331"/>
        </pc:sldMkLst>
      </pc:sldChg>
      <pc:sldChg chg="addSp modSp new mod">
        <pc:chgData name="Pavel Havránek" userId="5618813f-3316-4d6c-b7ca-3daafd6c4281" providerId="ADAL" clId="{6ED74FA2-8801-4429-99F1-BF352168D396}" dt="2022-09-30T09:52:25.936" v="225" actId="403"/>
        <pc:sldMkLst>
          <pc:docMk/>
          <pc:sldMk cId="3243267233" sldId="331"/>
        </pc:sldMkLst>
        <pc:graphicFrameChg chg="add mod">
          <ac:chgData name="Pavel Havránek" userId="5618813f-3316-4d6c-b7ca-3daafd6c4281" providerId="ADAL" clId="{6ED74FA2-8801-4429-99F1-BF352168D396}" dt="2022-09-30T09:52:25.936" v="225" actId="403"/>
          <ac:graphicFrameMkLst>
            <pc:docMk/>
            <pc:sldMk cId="3243267233" sldId="331"/>
            <ac:graphicFrameMk id="2" creationId="{15FE212E-20B3-4EF7-A392-AFF3D8F01A10}"/>
          </ac:graphicFrameMkLst>
        </pc:graphicFrameChg>
      </pc:sldChg>
      <pc:sldChg chg="addSp modSp new mod ord modAnim">
        <pc:chgData name="Pavel Havránek" userId="5618813f-3316-4d6c-b7ca-3daafd6c4281" providerId="ADAL" clId="{6ED74FA2-8801-4429-99F1-BF352168D396}" dt="2022-09-30T10:00:38.666" v="405"/>
        <pc:sldMkLst>
          <pc:docMk/>
          <pc:sldMk cId="1938346278" sldId="332"/>
        </pc:sldMkLst>
        <pc:spChg chg="add mod">
          <ac:chgData name="Pavel Havránek" userId="5618813f-3316-4d6c-b7ca-3daafd6c4281" providerId="ADAL" clId="{6ED74FA2-8801-4429-99F1-BF352168D396}" dt="2022-09-30T09:41:09.132" v="144" actId="1582"/>
          <ac:spMkLst>
            <pc:docMk/>
            <pc:sldMk cId="1938346278" sldId="332"/>
            <ac:spMk id="4" creationId="{6450BD29-0780-4212-2924-FADD04915A5E}"/>
          </ac:spMkLst>
        </pc:spChg>
        <pc:spChg chg="add mod">
          <ac:chgData name="Pavel Havránek" userId="5618813f-3316-4d6c-b7ca-3daafd6c4281" providerId="ADAL" clId="{6ED74FA2-8801-4429-99F1-BF352168D396}" dt="2022-09-30T09:42:24.657" v="148" actId="14100"/>
          <ac:spMkLst>
            <pc:docMk/>
            <pc:sldMk cId="1938346278" sldId="332"/>
            <ac:spMk id="5" creationId="{8EFA6D74-A3FD-BFEE-C330-156A48BA1D80}"/>
          </ac:spMkLst>
        </pc:spChg>
        <pc:spChg chg="add mod">
          <ac:chgData name="Pavel Havránek" userId="5618813f-3316-4d6c-b7ca-3daafd6c4281" providerId="ADAL" clId="{6ED74FA2-8801-4429-99F1-BF352168D396}" dt="2022-09-30T09:45:09.414" v="165" actId="20577"/>
          <ac:spMkLst>
            <pc:docMk/>
            <pc:sldMk cId="1938346278" sldId="332"/>
            <ac:spMk id="6" creationId="{2EE38F50-7853-13BB-9EB9-EF597FEDE453}"/>
          </ac:spMkLst>
        </pc:spChg>
        <pc:picChg chg="add mod">
          <ac:chgData name="Pavel Havránek" userId="5618813f-3316-4d6c-b7ca-3daafd6c4281" providerId="ADAL" clId="{6ED74FA2-8801-4429-99F1-BF352168D396}" dt="2022-09-30T09:40:36.739" v="140" actId="14100"/>
          <ac:picMkLst>
            <pc:docMk/>
            <pc:sldMk cId="1938346278" sldId="332"/>
            <ac:picMk id="3" creationId="{070F023F-8F1F-5F87-261A-9A42E327036D}"/>
          </ac:picMkLst>
        </pc:picChg>
      </pc:sldChg>
      <pc:sldChg chg="addSp modSp add mod ord">
        <pc:chgData name="Pavel Havránek" userId="5618813f-3316-4d6c-b7ca-3daafd6c4281" providerId="ADAL" clId="{6ED74FA2-8801-4429-99F1-BF352168D396}" dt="2022-09-30T09:50:30.228" v="183"/>
        <pc:sldMkLst>
          <pc:docMk/>
          <pc:sldMk cId="3148869156" sldId="333"/>
        </pc:sldMkLst>
        <pc:picChg chg="add mod">
          <ac:chgData name="Pavel Havránek" userId="5618813f-3316-4d6c-b7ca-3daafd6c4281" providerId="ADAL" clId="{6ED74FA2-8801-4429-99F1-BF352168D396}" dt="2022-09-30T09:48:41.876" v="176" actId="1076"/>
          <ac:picMkLst>
            <pc:docMk/>
            <pc:sldMk cId="3148869156" sldId="333"/>
            <ac:picMk id="3" creationId="{6EF42B10-8AC5-6D74-996F-0667DEB43CD3}"/>
          </ac:picMkLst>
        </pc:picChg>
        <pc:picChg chg="add mod">
          <ac:chgData name="Pavel Havránek" userId="5618813f-3316-4d6c-b7ca-3daafd6c4281" providerId="ADAL" clId="{6ED74FA2-8801-4429-99F1-BF352168D396}" dt="2022-09-30T09:49:09.604" v="178" actId="1076"/>
          <ac:picMkLst>
            <pc:docMk/>
            <pc:sldMk cId="3148869156" sldId="333"/>
            <ac:picMk id="5" creationId="{8A4A5AE4-3AE1-C42D-7F57-BD5D420F525C}"/>
          </ac:picMkLst>
        </pc:picChg>
      </pc:sldChg>
      <pc:sldChg chg="del">
        <pc:chgData name="Pavel Havránek" userId="5618813f-3316-4d6c-b7ca-3daafd6c4281" providerId="ADAL" clId="{6ED74FA2-8801-4429-99F1-BF352168D396}" dt="2022-09-30T09:27:41.877" v="60" actId="47"/>
        <pc:sldMkLst>
          <pc:docMk/>
          <pc:sldMk cId="4202853829" sldId="333"/>
        </pc:sldMkLst>
      </pc:sldChg>
      <pc:sldChg chg="addSp modSp add mod ord">
        <pc:chgData name="Pavel Havránek" userId="5618813f-3316-4d6c-b7ca-3daafd6c4281" providerId="ADAL" clId="{6ED74FA2-8801-4429-99F1-BF352168D396}" dt="2022-09-30T10:00:45.196" v="409"/>
        <pc:sldMkLst>
          <pc:docMk/>
          <pc:sldMk cId="1938825266" sldId="334"/>
        </pc:sldMkLst>
        <pc:graphicFrameChg chg="add mod">
          <ac:chgData name="Pavel Havránek" userId="5618813f-3316-4d6c-b7ca-3daafd6c4281" providerId="ADAL" clId="{6ED74FA2-8801-4429-99F1-BF352168D396}" dt="2022-09-30T09:53:49.153" v="267" actId="403"/>
          <ac:graphicFrameMkLst>
            <pc:docMk/>
            <pc:sldMk cId="1938825266" sldId="334"/>
            <ac:graphicFrameMk id="2" creationId="{2B74964A-1CB5-8970-B616-EF556653E7AD}"/>
          </ac:graphicFrameMkLst>
        </pc:graphicFrameChg>
      </pc:sldChg>
      <pc:sldChg chg="del">
        <pc:chgData name="Pavel Havránek" userId="5618813f-3316-4d6c-b7ca-3daafd6c4281" providerId="ADAL" clId="{6ED74FA2-8801-4429-99F1-BF352168D396}" dt="2022-09-30T09:27:36.504" v="58" actId="47"/>
        <pc:sldMkLst>
          <pc:docMk/>
          <pc:sldMk cId="4254230102" sldId="334"/>
        </pc:sldMkLst>
      </pc:sldChg>
      <pc:sldChg chg="addSp modSp add mod ord">
        <pc:chgData name="Pavel Havránek" userId="5618813f-3316-4d6c-b7ca-3daafd6c4281" providerId="ADAL" clId="{6ED74FA2-8801-4429-99F1-BF352168D396}" dt="2022-09-30T10:00:53.511" v="413"/>
        <pc:sldMkLst>
          <pc:docMk/>
          <pc:sldMk cId="2979820330" sldId="335"/>
        </pc:sldMkLst>
        <pc:graphicFrameChg chg="add mod">
          <ac:chgData name="Pavel Havránek" userId="5618813f-3316-4d6c-b7ca-3daafd6c4281" providerId="ADAL" clId="{6ED74FA2-8801-4429-99F1-BF352168D396}" dt="2022-09-30T09:53:38.527" v="261"/>
          <ac:graphicFrameMkLst>
            <pc:docMk/>
            <pc:sldMk cId="2979820330" sldId="335"/>
            <ac:graphicFrameMk id="2" creationId="{4481F9BE-0AF4-CD03-D656-23CD1ACBD06A}"/>
          </ac:graphicFrameMkLst>
        </pc:graphicFrameChg>
      </pc:sldChg>
      <pc:sldChg chg="addSp modSp add mod ord">
        <pc:chgData name="Pavel Havránek" userId="5618813f-3316-4d6c-b7ca-3daafd6c4281" providerId="ADAL" clId="{6ED74FA2-8801-4429-99F1-BF352168D396}" dt="2022-09-30T10:01:09.342" v="415"/>
        <pc:sldMkLst>
          <pc:docMk/>
          <pc:sldMk cId="864363096" sldId="336"/>
        </pc:sldMkLst>
        <pc:graphicFrameChg chg="add mod">
          <ac:chgData name="Pavel Havránek" userId="5618813f-3316-4d6c-b7ca-3daafd6c4281" providerId="ADAL" clId="{6ED74FA2-8801-4429-99F1-BF352168D396}" dt="2022-09-30T09:56:52.597" v="337" actId="403"/>
          <ac:graphicFrameMkLst>
            <pc:docMk/>
            <pc:sldMk cId="864363096" sldId="336"/>
            <ac:graphicFrameMk id="2" creationId="{44AB1664-16D3-469B-A835-09440E713A4A}"/>
          </ac:graphicFrameMkLst>
        </pc:graphicFrameChg>
      </pc:sldChg>
      <pc:sldChg chg="addSp modSp add mod ord">
        <pc:chgData name="Pavel Havránek" userId="5618813f-3316-4d6c-b7ca-3daafd6c4281" providerId="ADAL" clId="{6ED74FA2-8801-4429-99F1-BF352168D396}" dt="2022-09-30T09:50:25.044" v="181"/>
        <pc:sldMkLst>
          <pc:docMk/>
          <pc:sldMk cId="4012711580" sldId="337"/>
        </pc:sldMkLst>
        <pc:picChg chg="add mod">
          <ac:chgData name="Pavel Havránek" userId="5618813f-3316-4d6c-b7ca-3daafd6c4281" providerId="ADAL" clId="{6ED74FA2-8801-4429-99F1-BF352168D396}" dt="2022-09-30T09:47:48.460" v="171" actId="1076"/>
          <ac:picMkLst>
            <pc:docMk/>
            <pc:sldMk cId="4012711580" sldId="337"/>
            <ac:picMk id="3" creationId="{4A1529C5-C5C4-2BAD-1D2A-84642E901DE3}"/>
          </ac:picMkLst>
        </pc:picChg>
        <pc:picChg chg="add mod">
          <ac:chgData name="Pavel Havránek" userId="5618813f-3316-4d6c-b7ca-3daafd6c4281" providerId="ADAL" clId="{6ED74FA2-8801-4429-99F1-BF352168D396}" dt="2022-09-30T09:49:15.510" v="179"/>
          <ac:picMkLst>
            <pc:docMk/>
            <pc:sldMk cId="4012711580" sldId="337"/>
            <ac:picMk id="4" creationId="{9F95139F-8F9C-A432-A8DA-C3E9F4553AFB}"/>
          </ac:picMkLst>
        </pc:picChg>
      </pc:sldChg>
      <pc:sldChg chg="addSp modSp add mod ord modAnim">
        <pc:chgData name="Pavel Havránek" userId="5618813f-3316-4d6c-b7ca-3daafd6c4281" providerId="ADAL" clId="{6ED74FA2-8801-4429-99F1-BF352168D396}" dt="2022-09-30T10:00:41.004" v="407"/>
        <pc:sldMkLst>
          <pc:docMk/>
          <pc:sldMk cId="4028330790" sldId="338"/>
        </pc:sldMkLst>
        <pc:spChg chg="add mod">
          <ac:chgData name="Pavel Havránek" userId="5618813f-3316-4d6c-b7ca-3daafd6c4281" providerId="ADAL" clId="{6ED74FA2-8801-4429-99F1-BF352168D396}" dt="2022-09-30T09:44:18.776" v="153" actId="1076"/>
          <ac:spMkLst>
            <pc:docMk/>
            <pc:sldMk cId="4028330790" sldId="338"/>
            <ac:spMk id="4" creationId="{230BABBA-2E7E-FAFD-0B65-CC1B40606888}"/>
          </ac:spMkLst>
        </pc:spChg>
        <pc:spChg chg="add mod">
          <ac:chgData name="Pavel Havránek" userId="5618813f-3316-4d6c-b7ca-3daafd6c4281" providerId="ADAL" clId="{6ED74FA2-8801-4429-99F1-BF352168D396}" dt="2022-09-30T09:44:31.447" v="155" actId="14100"/>
          <ac:spMkLst>
            <pc:docMk/>
            <pc:sldMk cId="4028330790" sldId="338"/>
            <ac:spMk id="5" creationId="{6087E65E-2E36-27DF-D355-2E28EC41533F}"/>
          </ac:spMkLst>
        </pc:spChg>
        <pc:spChg chg="add mod">
          <ac:chgData name="Pavel Havránek" userId="5618813f-3316-4d6c-b7ca-3daafd6c4281" providerId="ADAL" clId="{6ED74FA2-8801-4429-99F1-BF352168D396}" dt="2022-09-30T09:45:16.452" v="166"/>
          <ac:spMkLst>
            <pc:docMk/>
            <pc:sldMk cId="4028330790" sldId="338"/>
            <ac:spMk id="6" creationId="{F152155D-2153-3518-1D6E-28AA26AF702B}"/>
          </ac:spMkLst>
        </pc:spChg>
        <pc:picChg chg="add mod">
          <ac:chgData name="Pavel Havránek" userId="5618813f-3316-4d6c-b7ca-3daafd6c4281" providerId="ADAL" clId="{6ED74FA2-8801-4429-99F1-BF352168D396}" dt="2022-09-30T09:44:01.866" v="151" actId="14100"/>
          <ac:picMkLst>
            <pc:docMk/>
            <pc:sldMk cId="4028330790" sldId="338"/>
            <ac:picMk id="3" creationId="{065863D0-F688-D4DB-FB66-ABCB5F869620}"/>
          </ac:picMkLst>
        </pc:picChg>
      </pc:sldChg>
      <pc:sldChg chg="addSp modSp new mod ord">
        <pc:chgData name="Pavel Havránek" userId="5618813f-3316-4d6c-b7ca-3daafd6c4281" providerId="ADAL" clId="{6ED74FA2-8801-4429-99F1-BF352168D396}" dt="2022-09-30T10:01:55.778" v="419"/>
        <pc:sldMkLst>
          <pc:docMk/>
          <pc:sldMk cId="1145800122" sldId="339"/>
        </pc:sldMkLst>
        <pc:graphicFrameChg chg="add mod">
          <ac:chgData name="Pavel Havránek" userId="5618813f-3316-4d6c-b7ca-3daafd6c4281" providerId="ADAL" clId="{6ED74FA2-8801-4429-99F1-BF352168D396}" dt="2022-09-30T09:59:00.524" v="403" actId="403"/>
          <ac:graphicFrameMkLst>
            <pc:docMk/>
            <pc:sldMk cId="1145800122" sldId="339"/>
            <ac:graphicFrameMk id="2" creationId="{0D463EA3-2E68-44A9-A0B7-CF205FF74A13}"/>
          </ac:graphicFrameMkLst>
        </pc:graphicFrameChg>
      </pc:sldChg>
      <pc:sldChg chg="addSp delSp modSp new mod ord modClrScheme chgLayout">
        <pc:chgData name="Pavel Havránek" userId="5618813f-3316-4d6c-b7ca-3daafd6c4281" providerId="ADAL" clId="{6ED74FA2-8801-4429-99F1-BF352168D396}" dt="2022-09-30T10:09:33.314" v="747" actId="26606"/>
        <pc:sldMkLst>
          <pc:docMk/>
          <pc:sldMk cId="2857888658" sldId="340"/>
        </pc:sldMkLst>
        <pc:spChg chg="add del mod ord">
          <ac:chgData name="Pavel Havránek" userId="5618813f-3316-4d6c-b7ca-3daafd6c4281" providerId="ADAL" clId="{6ED74FA2-8801-4429-99F1-BF352168D396}" dt="2022-09-30T10:03:04.339" v="421" actId="700"/>
          <ac:spMkLst>
            <pc:docMk/>
            <pc:sldMk cId="2857888658" sldId="340"/>
            <ac:spMk id="2" creationId="{106C885D-21BA-91D4-DDBD-774D6FFA2605}"/>
          </ac:spMkLst>
        </pc:spChg>
        <pc:spChg chg="add mod ord">
          <ac:chgData name="Pavel Havránek" userId="5618813f-3316-4d6c-b7ca-3daafd6c4281" providerId="ADAL" clId="{6ED74FA2-8801-4429-99F1-BF352168D396}" dt="2022-09-30T10:09:03.454" v="741" actId="1076"/>
          <ac:spMkLst>
            <pc:docMk/>
            <pc:sldMk cId="2857888658" sldId="340"/>
            <ac:spMk id="3" creationId="{0553AC5A-BB0C-C7B8-1BB1-E99468EDA836}"/>
          </ac:spMkLst>
        </pc:spChg>
        <pc:spChg chg="add del mod ord">
          <ac:chgData name="Pavel Havránek" userId="5618813f-3316-4d6c-b7ca-3daafd6c4281" providerId="ADAL" clId="{6ED74FA2-8801-4429-99F1-BF352168D396}" dt="2022-09-30T10:09:33.314" v="747" actId="26606"/>
          <ac:spMkLst>
            <pc:docMk/>
            <pc:sldMk cId="2857888658" sldId="340"/>
            <ac:spMk id="4" creationId="{AFA5A311-718C-B2DE-BB58-E7716BFB4A09}"/>
          </ac:spMkLst>
        </pc:spChg>
        <pc:spChg chg="add del mod ord">
          <ac:chgData name="Pavel Havránek" userId="5618813f-3316-4d6c-b7ca-3daafd6c4281" providerId="ADAL" clId="{6ED74FA2-8801-4429-99F1-BF352168D396}" dt="2022-09-30T10:07:25.835" v="704" actId="478"/>
          <ac:spMkLst>
            <pc:docMk/>
            <pc:sldMk cId="2857888658" sldId="340"/>
            <ac:spMk id="5" creationId="{EFAE2087-AD0B-FE69-8720-08AD8B38560E}"/>
          </ac:spMkLst>
        </pc:spChg>
        <pc:spChg chg="add del mod ord">
          <ac:chgData name="Pavel Havránek" userId="5618813f-3316-4d6c-b7ca-3daafd6c4281" providerId="ADAL" clId="{6ED74FA2-8801-4429-99F1-BF352168D396}" dt="2022-09-30T10:07:24.738" v="703" actId="478"/>
          <ac:spMkLst>
            <pc:docMk/>
            <pc:sldMk cId="2857888658" sldId="340"/>
            <ac:spMk id="6" creationId="{F600AA0A-C626-2839-FDE5-5CC856644637}"/>
          </ac:spMkLst>
        </pc:spChg>
        <pc:graphicFrameChg chg="add del mod">
          <ac:chgData name="Pavel Havránek" userId="5618813f-3316-4d6c-b7ca-3daafd6c4281" providerId="ADAL" clId="{6ED74FA2-8801-4429-99F1-BF352168D396}" dt="2022-09-30T10:05:27.251" v="560" actId="478"/>
          <ac:graphicFrameMkLst>
            <pc:docMk/>
            <pc:sldMk cId="2857888658" sldId="340"/>
            <ac:graphicFrameMk id="7" creationId="{0D463EA3-2E68-44A9-A0B7-CF205FF74A13}"/>
          </ac:graphicFrameMkLst>
        </pc:graphicFrameChg>
        <pc:graphicFrameChg chg="add del">
          <ac:chgData name="Pavel Havránek" userId="5618813f-3316-4d6c-b7ca-3daafd6c4281" providerId="ADAL" clId="{6ED74FA2-8801-4429-99F1-BF352168D396}" dt="2022-09-30T10:09:30.307" v="745" actId="26606"/>
          <ac:graphicFrameMkLst>
            <pc:docMk/>
            <pc:sldMk cId="2857888658" sldId="340"/>
            <ac:graphicFrameMk id="11" creationId="{D94D4365-C9C6-33FE-CD2F-FAB13A6EB3FC}"/>
          </ac:graphicFrameMkLst>
        </pc:graphicFrameChg>
        <pc:graphicFrameChg chg="add del">
          <ac:chgData name="Pavel Havránek" userId="5618813f-3316-4d6c-b7ca-3daafd6c4281" providerId="ADAL" clId="{6ED74FA2-8801-4429-99F1-BF352168D396}" dt="2022-09-30T10:09:33.314" v="747" actId="26606"/>
          <ac:graphicFrameMkLst>
            <pc:docMk/>
            <pc:sldMk cId="2857888658" sldId="340"/>
            <ac:graphicFrameMk id="13" creationId="{B46C10CD-D3D6-1CE1-E7F4-F38381C24747}"/>
          </ac:graphicFrameMkLst>
        </pc:graphicFrameChg>
        <pc:picChg chg="add mod">
          <ac:chgData name="Pavel Havránek" userId="5618813f-3316-4d6c-b7ca-3daafd6c4281" providerId="ADAL" clId="{6ED74FA2-8801-4429-99F1-BF352168D396}" dt="2022-09-30T10:09:18.815" v="743" actId="1076"/>
          <ac:picMkLst>
            <pc:docMk/>
            <pc:sldMk cId="2857888658" sldId="340"/>
            <ac:picMk id="9" creationId="{6C287E56-097F-28F0-3E31-FD84706F6A69}"/>
          </ac:picMkLst>
        </pc:picChg>
      </pc:sldChg>
      <pc:sldChg chg="del">
        <pc:chgData name="Pavel Havránek" userId="5618813f-3316-4d6c-b7ca-3daafd6c4281" providerId="ADAL" clId="{6ED74FA2-8801-4429-99F1-BF352168D396}" dt="2022-09-30T09:27:12.109" v="52" actId="47"/>
        <pc:sldMkLst>
          <pc:docMk/>
          <pc:sldMk cId="0" sldId="461"/>
        </pc:sldMkLst>
      </pc:sldChg>
      <pc:sldChg chg="del">
        <pc:chgData name="Pavel Havránek" userId="5618813f-3316-4d6c-b7ca-3daafd6c4281" providerId="ADAL" clId="{6ED74FA2-8801-4429-99F1-BF352168D396}" dt="2022-09-30T09:27:12.109" v="52" actId="47"/>
        <pc:sldMkLst>
          <pc:docMk/>
          <pc:sldMk cId="2066159753" sldId="462"/>
        </pc:sldMkLst>
      </pc:sldChg>
      <pc:sldChg chg="del">
        <pc:chgData name="Pavel Havránek" userId="5618813f-3316-4d6c-b7ca-3daafd6c4281" providerId="ADAL" clId="{6ED74FA2-8801-4429-99F1-BF352168D396}" dt="2022-09-30T09:27:12.109" v="52" actId="47"/>
        <pc:sldMkLst>
          <pc:docMk/>
          <pc:sldMk cId="156061832" sldId="469"/>
        </pc:sldMkLst>
      </pc:sldChg>
      <pc:sldChg chg="del">
        <pc:chgData name="Pavel Havránek" userId="5618813f-3316-4d6c-b7ca-3daafd6c4281" providerId="ADAL" clId="{6ED74FA2-8801-4429-99F1-BF352168D396}" dt="2022-09-30T09:27:12.109" v="52" actId="47"/>
        <pc:sldMkLst>
          <pc:docMk/>
          <pc:sldMk cId="1978991416" sldId="470"/>
        </pc:sldMkLst>
      </pc:sldChg>
      <pc:sldChg chg="del">
        <pc:chgData name="Pavel Havránek" userId="5618813f-3316-4d6c-b7ca-3daafd6c4281" providerId="ADAL" clId="{6ED74FA2-8801-4429-99F1-BF352168D396}" dt="2022-09-30T09:27:12.109" v="52" actId="47"/>
        <pc:sldMkLst>
          <pc:docMk/>
          <pc:sldMk cId="4124815542" sldId="471"/>
        </pc:sldMkLst>
      </pc:sldChg>
      <pc:sldChg chg="del">
        <pc:chgData name="Pavel Havránek" userId="5618813f-3316-4d6c-b7ca-3daafd6c4281" providerId="ADAL" clId="{6ED74FA2-8801-4429-99F1-BF352168D396}" dt="2022-09-30T09:26:45.723" v="51" actId="47"/>
        <pc:sldMkLst>
          <pc:docMk/>
          <pc:sldMk cId="886091672" sldId="481"/>
        </pc:sldMkLst>
      </pc:sldChg>
      <pc:sldChg chg="del">
        <pc:chgData name="Pavel Havránek" userId="5618813f-3316-4d6c-b7ca-3daafd6c4281" providerId="ADAL" clId="{6ED74FA2-8801-4429-99F1-BF352168D396}" dt="2022-09-30T09:27:14.226" v="53" actId="47"/>
        <pc:sldMkLst>
          <pc:docMk/>
          <pc:sldMk cId="2304640472" sldId="490"/>
        </pc:sldMkLst>
      </pc:sldChg>
      <pc:sldChg chg="del">
        <pc:chgData name="Pavel Havránek" userId="5618813f-3316-4d6c-b7ca-3daafd6c4281" providerId="ADAL" clId="{6ED74FA2-8801-4429-99F1-BF352168D396}" dt="2022-09-30T09:27:15.165" v="54" actId="47"/>
        <pc:sldMkLst>
          <pc:docMk/>
          <pc:sldMk cId="570854242" sldId="491"/>
        </pc:sldMkLst>
      </pc:sldChg>
      <pc:sldChg chg="del">
        <pc:chgData name="Pavel Havránek" userId="5618813f-3316-4d6c-b7ca-3daafd6c4281" providerId="ADAL" clId="{6ED74FA2-8801-4429-99F1-BF352168D396}" dt="2022-09-30T09:27:16.414" v="55" actId="47"/>
        <pc:sldMkLst>
          <pc:docMk/>
          <pc:sldMk cId="775367088" sldId="492"/>
        </pc:sldMkLst>
      </pc:sldChg>
      <pc:sldChg chg="del">
        <pc:chgData name="Pavel Havránek" userId="5618813f-3316-4d6c-b7ca-3daafd6c4281" providerId="ADAL" clId="{6ED74FA2-8801-4429-99F1-BF352168D396}" dt="2022-09-30T09:27:17.569" v="56" actId="47"/>
        <pc:sldMkLst>
          <pc:docMk/>
          <pc:sldMk cId="3130504944" sldId="493"/>
        </pc:sldMkLst>
      </pc:sldChg>
      <pc:sldChg chg="del">
        <pc:chgData name="Pavel Havránek" userId="5618813f-3316-4d6c-b7ca-3daafd6c4281" providerId="ADAL" clId="{6ED74FA2-8801-4429-99F1-BF352168D396}" dt="2022-09-30T09:27:19.172" v="57" actId="47"/>
        <pc:sldMkLst>
          <pc:docMk/>
          <pc:sldMk cId="3532969062" sldId="494"/>
        </pc:sldMkLst>
      </pc:sldChg>
    </pc:docChg>
  </pc:docChgLst>
  <pc:docChgLst>
    <pc:chgData name="Pavel Havránek" userId="5618813f-3316-4d6c-b7ca-3daafd6c4281" providerId="ADAL" clId="{B2E2D64E-45AC-4744-A87E-E1A0FDACCE43}"/>
    <pc:docChg chg="modSld">
      <pc:chgData name="Pavel Havránek" userId="5618813f-3316-4d6c-b7ca-3daafd6c4281" providerId="ADAL" clId="{B2E2D64E-45AC-4744-A87E-E1A0FDACCE43}" dt="2022-10-03T09:37:08.459" v="33" actId="208"/>
      <pc:docMkLst>
        <pc:docMk/>
      </pc:docMkLst>
      <pc:sldChg chg="addSp modSp mod modAnim">
        <pc:chgData name="Pavel Havránek" userId="5618813f-3316-4d6c-b7ca-3daafd6c4281" providerId="ADAL" clId="{B2E2D64E-45AC-4744-A87E-E1A0FDACCE43}" dt="2022-10-03T09:37:08.459" v="33" actId="208"/>
        <pc:sldMkLst>
          <pc:docMk/>
          <pc:sldMk cId="1145800122" sldId="339"/>
        </pc:sldMkLst>
        <pc:graphicFrameChg chg="add mod modVis">
          <ac:chgData name="Pavel Havránek" userId="5618813f-3316-4d6c-b7ca-3daafd6c4281" providerId="ADAL" clId="{B2E2D64E-45AC-4744-A87E-E1A0FDACCE43}" dt="2022-10-03T09:37:08.459" v="33" actId="208"/>
          <ac:graphicFrameMkLst>
            <pc:docMk/>
            <pc:sldMk cId="1145800122" sldId="339"/>
            <ac:graphicFrameMk id="3" creationId="{3CB4CAEF-AB49-A365-6899-2FC401D7F856}"/>
          </ac:graphicFrameMkLst>
        </pc:graphicFrameChg>
      </pc:sldChg>
    </pc:docChg>
  </pc:docChgLst>
  <pc:docChgLst>
    <pc:chgData name="Lukáš Kadula" userId="0257918b-3e37-40a6-b96e-80c54add4b44" providerId="ADAL" clId="{2981C956-BFDD-40EF-B4CB-4DE51CAB5952}"/>
    <pc:docChg chg="modSld">
      <pc:chgData name="Lukáš Kadula" userId="0257918b-3e37-40a6-b96e-80c54add4b44" providerId="ADAL" clId="{2981C956-BFDD-40EF-B4CB-4DE51CAB5952}" dt="2022-10-17T11:23:23.218" v="0" actId="20577"/>
      <pc:docMkLst>
        <pc:docMk/>
      </pc:docMkLst>
      <pc:sldChg chg="modSp mod">
        <pc:chgData name="Lukáš Kadula" userId="0257918b-3e37-40a6-b96e-80c54add4b44" providerId="ADAL" clId="{2981C956-BFDD-40EF-B4CB-4DE51CAB5952}" dt="2022-10-17T11:23:23.218" v="0" actId="20577"/>
        <pc:sldMkLst>
          <pc:docMk/>
          <pc:sldMk cId="2857888658" sldId="340"/>
        </pc:sldMkLst>
        <pc:spChg chg="mod">
          <ac:chgData name="Lukáš Kadula" userId="0257918b-3e37-40a6-b96e-80c54add4b44" providerId="ADAL" clId="{2981C956-BFDD-40EF-B4CB-4DE51CAB5952}" dt="2022-10-17T11:23:23.218" v="0" actId="20577"/>
          <ac:spMkLst>
            <pc:docMk/>
            <pc:sldMk cId="2857888658" sldId="340"/>
            <ac:spMk id="4" creationId="{AFA5A311-718C-B2DE-BB58-E7716BFB4A0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2.CDV.LOCAL\D3\O36\Osobni\Honza\QWERTY\Dokum\BODSYS\NOVEL\prestupk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/>
              <a:t>Podíl řidičů na dopravním výkonu podle </a:t>
            </a:r>
            <a:r>
              <a:rPr lang="cs-CZ" sz="2000" b="1" i="0" u="none" strike="noStrike" baseline="0">
                <a:effectLst/>
              </a:rPr>
              <a:t>věkových skupin </a:t>
            </a:r>
            <a:endParaRPr lang="cs-CZ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6244239525649672E-2"/>
          <c:y val="0.10090982240358641"/>
          <c:w val="0.88002329417164948"/>
          <c:h val="0.767479452842117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List3!$AC$3:$AC$8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nad 64</c:v>
                </c:pt>
              </c:strCache>
            </c:strRef>
          </c:cat>
          <c:val>
            <c:numRef>
              <c:f>List3!$AH$3:$AH$8</c:f>
              <c:numCache>
                <c:formatCode>0.0%</c:formatCode>
                <c:ptCount val="6"/>
                <c:pt idx="0">
                  <c:v>4.3011417926350597E-2</c:v>
                </c:pt>
                <c:pt idx="1">
                  <c:v>0.15036810954610133</c:v>
                </c:pt>
                <c:pt idx="2">
                  <c:v>0.31102678847621207</c:v>
                </c:pt>
                <c:pt idx="3">
                  <c:v>0.24788448715569211</c:v>
                </c:pt>
                <c:pt idx="4">
                  <c:v>0.15036810954610133</c:v>
                </c:pt>
                <c:pt idx="5">
                  <c:v>9.7341087349542527E-2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1-47BC-B1F4-F869FBB5E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886816"/>
        <c:axId val="327897216"/>
      </c:barChart>
      <c:catAx>
        <c:axId val="327886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věková skupina (let)</a:t>
                </a:r>
              </a:p>
            </c:rich>
          </c:tx>
          <c:layout>
            <c:manualLayout>
              <c:xMode val="edge"/>
              <c:yMode val="edge"/>
              <c:x val="0.79551116906902575"/>
              <c:y val="0.924888413076848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7897216"/>
        <c:crosses val="autoZero"/>
        <c:auto val="1"/>
        <c:lblAlgn val="ctr"/>
        <c:lblOffset val="100"/>
        <c:noMultiLvlLbl val="0"/>
      </c:catAx>
      <c:valAx>
        <c:axId val="32789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podíl na dopravních výkonech</a:t>
                </a:r>
              </a:p>
            </c:rich>
          </c:tx>
          <c:layout>
            <c:manualLayout>
              <c:xMode val="edge"/>
              <c:yMode val="edge"/>
              <c:x val="6.4724908098275176E-3"/>
              <c:y val="0.24591400052688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788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/>
              <a:t>Počet přestupků vztažený k dopravnímu výkonu podle věkových skupin</a:t>
            </a:r>
          </a:p>
        </c:rich>
      </c:tx>
      <c:layout>
        <c:manualLayout>
          <c:xMode val="edge"/>
          <c:yMode val="edge"/>
          <c:x val="0.19208602150537629"/>
          <c:y val="7.40740740740740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004131741596816"/>
          <c:y val="9.0407407407407395E-2"/>
          <c:w val="0.87490491914317159"/>
          <c:h val="0.793284047827354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DB-48B6-B17C-117FCBFE1742}"/>
              </c:ext>
            </c:extLst>
          </c:dPt>
          <c:cat>
            <c:strRef>
              <c:f>List3!$AJ$3:$AJ$9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nad 64</c:v>
                </c:pt>
                <c:pt idx="6">
                  <c:v>celkem</c:v>
                </c:pt>
              </c:strCache>
            </c:strRef>
          </c:cat>
          <c:val>
            <c:numRef>
              <c:f>List3!$AM$3:$AM$9</c:f>
              <c:numCache>
                <c:formatCode>0%</c:formatCode>
                <c:ptCount val="7"/>
                <c:pt idx="0">
                  <c:v>2.5845105960715569</c:v>
                </c:pt>
                <c:pt idx="1">
                  <c:v>1.6246532736764261</c:v>
                </c:pt>
                <c:pt idx="2">
                  <c:v>0.90714900125234488</c:v>
                </c:pt>
                <c:pt idx="3">
                  <c:v>0.77265098654667275</c:v>
                </c:pt>
                <c:pt idx="4">
                  <c:v>0.77385908422199756</c:v>
                </c:pt>
                <c:pt idx="5">
                  <c:v>0.55989647374748786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DB-48B6-B17C-117FCBFE1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45408"/>
        <c:axId val="25744160"/>
      </c:barChart>
      <c:lineChart>
        <c:grouping val="standard"/>
        <c:varyColors val="0"/>
        <c:ser>
          <c:idx val="1"/>
          <c:order val="1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List3!$AJ$3:$AJ$9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nad 64</c:v>
                </c:pt>
                <c:pt idx="6">
                  <c:v>celkem</c:v>
                </c:pt>
              </c:strCache>
            </c:strRef>
          </c:cat>
          <c:val>
            <c:numRef>
              <c:f>List3!$AN$3:$AN$9</c:f>
              <c:numCache>
                <c:formatCode>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DB-48B6-B17C-117FCBFE1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45408"/>
        <c:axId val="25744160"/>
      </c:lineChart>
      <c:catAx>
        <c:axId val="2574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věková skupina (let)</a:t>
                </a:r>
              </a:p>
            </c:rich>
          </c:tx>
          <c:layout>
            <c:manualLayout>
              <c:xMode val="edge"/>
              <c:yMode val="edge"/>
              <c:x val="0.78816903568872076"/>
              <c:y val="0.941292982403138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744160"/>
        <c:crosses val="autoZero"/>
        <c:auto val="1"/>
        <c:lblAlgn val="ctr"/>
        <c:lblOffset val="100"/>
        <c:noMultiLvlLbl val="0"/>
      </c:catAx>
      <c:valAx>
        <c:axId val="2574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poměr k váženému průměru</a:t>
                </a:r>
              </a:p>
            </c:rich>
          </c:tx>
          <c:layout>
            <c:manualLayout>
              <c:xMode val="edge"/>
              <c:yMode val="edge"/>
              <c:x val="4.3010752688172043E-3"/>
              <c:y val="0.24869757946923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74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dirty="0"/>
              <a:t>Podíl mladých řidičů do 24 let na jednotlivých typech přestupků (ze všech řidičů)</a:t>
            </a:r>
            <a:endParaRPr lang="cs-CZ" sz="900" b="1" dirty="0"/>
          </a:p>
        </c:rich>
      </c:tx>
      <c:layout>
        <c:manualLayout>
          <c:xMode val="edge"/>
          <c:yMode val="edge"/>
          <c:x val="0.16754386497301227"/>
          <c:y val="8.1474177997409964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2287888884355777"/>
          <c:y val="8.2658289761023962E-2"/>
          <c:w val="0.85758575514848212"/>
          <c:h val="0.5642383284766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9F-4324-95C1-8419F6279E86}"/>
              </c:ext>
            </c:extLst>
          </c:dPt>
          <c:dLbls>
            <c:dLbl>
              <c:idx val="1"/>
              <c:layout>
                <c:manualLayout>
                  <c:x val="-4.6056419113414144E-3"/>
                  <c:y val="1.0498687664041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9F-4324-95C1-8419F6279E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List3!$A$2:$A$15</c:f>
              <c:strCache>
                <c:ptCount val="14"/>
                <c:pt idx="0">
                  <c:v>nepřiměřená rychlost</c:v>
                </c:pt>
                <c:pt idx="1">
                  <c:v>nepřiměřená rychlost intravilán</c:v>
                </c:pt>
                <c:pt idx="2">
                  <c:v>nepřiměřená rychlost extravilán</c:v>
                </c:pt>
                <c:pt idx="3">
                  <c:v>helmy, pásy dospělí</c:v>
                </c:pt>
                <c:pt idx="4">
                  <c:v>nevěnování se řízení</c:v>
                </c:pt>
                <c:pt idx="5">
                  <c:v>alkohol a návykové látky</c:v>
                </c:pt>
                <c:pt idx="6">
                  <c:v>nedání přednost v jízdě</c:v>
                </c:pt>
                <c:pt idx="7">
                  <c:v>nezastavení vozidla na znamení</c:v>
                </c:pt>
                <c:pt idx="8">
                  <c:v>nesprávné předjíždění</c:v>
                </c:pt>
                <c:pt idx="9">
                  <c:v>pásy děti</c:v>
                </c:pt>
                <c:pt idx="10">
                  <c:v>ujetí od nehody</c:v>
                </c:pt>
                <c:pt idx="11">
                  <c:v>chodci</c:v>
                </c:pt>
                <c:pt idx="12">
                  <c:v>železniční přejezdy</c:v>
                </c:pt>
                <c:pt idx="13">
                  <c:v>všechny přestupky</c:v>
                </c:pt>
              </c:strCache>
            </c:strRef>
          </c:cat>
          <c:val>
            <c:numRef>
              <c:f>List3!$T$2:$T$15</c:f>
              <c:numCache>
                <c:formatCode>0.0%</c:formatCode>
                <c:ptCount val="14"/>
                <c:pt idx="0">
                  <c:v>8.9904330914283556E-2</c:v>
                </c:pt>
                <c:pt idx="1">
                  <c:v>9.3468127235686371E-2</c:v>
                </c:pt>
                <c:pt idx="2">
                  <c:v>7.474927568531313E-2</c:v>
                </c:pt>
                <c:pt idx="3">
                  <c:v>0.1236599689833137</c:v>
                </c:pt>
                <c:pt idx="4">
                  <c:v>8.5343681113479439E-2</c:v>
                </c:pt>
                <c:pt idx="5">
                  <c:v>0.20899941588392876</c:v>
                </c:pt>
                <c:pt idx="6">
                  <c:v>0.15647350751715078</c:v>
                </c:pt>
                <c:pt idx="7">
                  <c:v>0.12343311891802738</c:v>
                </c:pt>
                <c:pt idx="8">
                  <c:v>0.1250063597049097</c:v>
                </c:pt>
                <c:pt idx="9">
                  <c:v>0.10342112170793595</c:v>
                </c:pt>
                <c:pt idx="10">
                  <c:v>0.20863545391909183</c:v>
                </c:pt>
                <c:pt idx="11">
                  <c:v>0.1314885496183206</c:v>
                </c:pt>
                <c:pt idx="12">
                  <c:v>0.13866547512660113</c:v>
                </c:pt>
                <c:pt idx="13">
                  <c:v>0.11249251895400236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9F-4324-95C1-8419F6279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6486240"/>
        <c:axId val="426502464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List3!$A$2:$A$15</c:f>
              <c:strCache>
                <c:ptCount val="14"/>
                <c:pt idx="0">
                  <c:v>nepřiměřená rychlost</c:v>
                </c:pt>
                <c:pt idx="1">
                  <c:v>nepřiměřená rychlost intravilán</c:v>
                </c:pt>
                <c:pt idx="2">
                  <c:v>nepřiměřená rychlost extravilán</c:v>
                </c:pt>
                <c:pt idx="3">
                  <c:v>helmy, pásy dospělí</c:v>
                </c:pt>
                <c:pt idx="4">
                  <c:v>nevěnování se řízení</c:v>
                </c:pt>
                <c:pt idx="5">
                  <c:v>alkohol a návykové látky</c:v>
                </c:pt>
                <c:pt idx="6">
                  <c:v>nedání přednost v jízdě</c:v>
                </c:pt>
                <c:pt idx="7">
                  <c:v>nezastavení vozidla na znamení</c:v>
                </c:pt>
                <c:pt idx="8">
                  <c:v>nesprávné předjíždění</c:v>
                </c:pt>
                <c:pt idx="9">
                  <c:v>pásy děti</c:v>
                </c:pt>
                <c:pt idx="10">
                  <c:v>ujetí od nehody</c:v>
                </c:pt>
                <c:pt idx="11">
                  <c:v>chodci</c:v>
                </c:pt>
                <c:pt idx="12">
                  <c:v>železniční přejezdy</c:v>
                </c:pt>
                <c:pt idx="13">
                  <c:v>všechny přestupky</c:v>
                </c:pt>
              </c:strCache>
            </c:strRef>
          </c:cat>
          <c:val>
            <c:numRef>
              <c:f>List3!$U$2:$U$15</c:f>
              <c:numCache>
                <c:formatCode>0.0%</c:formatCode>
                <c:ptCount val="14"/>
                <c:pt idx="0">
                  <c:v>0.11249251895400236</c:v>
                </c:pt>
                <c:pt idx="1">
                  <c:v>0.11249251895400236</c:v>
                </c:pt>
                <c:pt idx="2">
                  <c:v>0.11249251895400236</c:v>
                </c:pt>
                <c:pt idx="3">
                  <c:v>0.11249251895400236</c:v>
                </c:pt>
                <c:pt idx="4">
                  <c:v>0.11249251895400236</c:v>
                </c:pt>
                <c:pt idx="5">
                  <c:v>0.11249251895400236</c:v>
                </c:pt>
                <c:pt idx="6">
                  <c:v>0.11249251895400236</c:v>
                </c:pt>
                <c:pt idx="7">
                  <c:v>0.11249251895400236</c:v>
                </c:pt>
                <c:pt idx="8">
                  <c:v>0.11249251895400236</c:v>
                </c:pt>
                <c:pt idx="9">
                  <c:v>0.11249251895400236</c:v>
                </c:pt>
                <c:pt idx="10">
                  <c:v>0.11249251895400236</c:v>
                </c:pt>
                <c:pt idx="11">
                  <c:v>0.11249251895400236</c:v>
                </c:pt>
                <c:pt idx="12">
                  <c:v>0.11249251895400236</c:v>
                </c:pt>
                <c:pt idx="13">
                  <c:v>0.11249251895400236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D9F-4324-95C1-8419F6279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6486240"/>
        <c:axId val="426502464"/>
      </c:lineChart>
      <c:catAx>
        <c:axId val="42648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6502464"/>
        <c:crosses val="autoZero"/>
        <c:auto val="1"/>
        <c:lblAlgn val="ctr"/>
        <c:lblOffset val="100"/>
        <c:noMultiLvlLbl val="0"/>
      </c:catAx>
      <c:valAx>
        <c:axId val="42650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podíl</a:t>
                </a:r>
              </a:p>
            </c:rich>
          </c:tx>
          <c:layout>
            <c:manualLayout>
              <c:xMode val="edge"/>
              <c:yMode val="edge"/>
              <c:x val="8.6377544775814927E-3"/>
              <c:y val="0.31813696516281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648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dirty="0"/>
              <a:t>Podíl nových řidičů s praxí do 2 let na jednotlivých typech přestupků (ze všech řidičů)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950774848796074"/>
          <c:y val="8.8438734631855212E-2"/>
          <c:w val="0.85498500513522768"/>
          <c:h val="0.548351982317999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98-4351-AF2D-D78C89815FD1}"/>
              </c:ext>
            </c:extLst>
          </c:dPt>
          <c:dLbls>
            <c:dLbl>
              <c:idx val="0"/>
              <c:layout>
                <c:manualLayout>
                  <c:x val="0"/>
                  <c:y val="7.0175438596491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98-4351-AF2D-D78C89815FD1}"/>
                </c:ext>
              </c:extLst>
            </c:dLbl>
            <c:dLbl>
              <c:idx val="1"/>
              <c:layout>
                <c:manualLayout>
                  <c:x val="-2.3215322112594525E-3"/>
                  <c:y val="-3.1578947368421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98-4351-AF2D-D78C89815F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List3!$A$2:$A$15</c:f>
              <c:strCache>
                <c:ptCount val="14"/>
                <c:pt idx="0">
                  <c:v>nepřiměřená rychlost</c:v>
                </c:pt>
                <c:pt idx="1">
                  <c:v>nepřiměřená rychlost intravilán</c:v>
                </c:pt>
                <c:pt idx="2">
                  <c:v>nepřiměřená rychlost extravilán</c:v>
                </c:pt>
                <c:pt idx="3">
                  <c:v>helmy, pásy dospělí</c:v>
                </c:pt>
                <c:pt idx="4">
                  <c:v>nevěnování se řízení</c:v>
                </c:pt>
                <c:pt idx="5">
                  <c:v>alkohol a návykové látky</c:v>
                </c:pt>
                <c:pt idx="6">
                  <c:v>nedání přednost v jízdě</c:v>
                </c:pt>
                <c:pt idx="7">
                  <c:v>nezastavení vozidla na znamení</c:v>
                </c:pt>
                <c:pt idx="8">
                  <c:v>nesprávné předjíždění</c:v>
                </c:pt>
                <c:pt idx="9">
                  <c:v>pásy děti</c:v>
                </c:pt>
                <c:pt idx="10">
                  <c:v>ujetí od nehody</c:v>
                </c:pt>
                <c:pt idx="11">
                  <c:v>chodci</c:v>
                </c:pt>
                <c:pt idx="12">
                  <c:v>železniční přejezdy</c:v>
                </c:pt>
                <c:pt idx="13">
                  <c:v>všechny přestupky</c:v>
                </c:pt>
              </c:strCache>
            </c:strRef>
          </c:cat>
          <c:val>
            <c:numRef>
              <c:f>List3!$V$2:$V$15</c:f>
              <c:numCache>
                <c:formatCode>0.0%</c:formatCode>
                <c:ptCount val="14"/>
                <c:pt idx="0">
                  <c:v>3.8887504541986473E-2</c:v>
                </c:pt>
                <c:pt idx="1">
                  <c:v>4.1463465764102092E-2</c:v>
                </c:pt>
                <c:pt idx="2">
                  <c:v>2.7933221224952894E-2</c:v>
                </c:pt>
                <c:pt idx="3">
                  <c:v>5.6515259555911752E-2</c:v>
                </c:pt>
                <c:pt idx="4">
                  <c:v>2.8784318012060266E-2</c:v>
                </c:pt>
                <c:pt idx="5">
                  <c:v>0.11587318638673855</c:v>
                </c:pt>
                <c:pt idx="6">
                  <c:v>0.10817266225235865</c:v>
                </c:pt>
                <c:pt idx="7">
                  <c:v>6.5798697014679206E-2</c:v>
                </c:pt>
                <c:pt idx="8">
                  <c:v>7.1839226659882988E-2</c:v>
                </c:pt>
                <c:pt idx="9">
                  <c:v>0.10630851343074635</c:v>
                </c:pt>
                <c:pt idx="10">
                  <c:v>0.14327897896912628</c:v>
                </c:pt>
                <c:pt idx="11">
                  <c:v>8.3587786259541982E-2</c:v>
                </c:pt>
                <c:pt idx="12">
                  <c:v>7.804587429252309E-2</c:v>
                </c:pt>
                <c:pt idx="13">
                  <c:v>5.1424165010269529E-2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98-4351-AF2D-D78C89815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517312"/>
        <c:axId val="49850108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List3!$A$2:$A$15</c:f>
              <c:strCache>
                <c:ptCount val="14"/>
                <c:pt idx="0">
                  <c:v>nepřiměřená rychlost</c:v>
                </c:pt>
                <c:pt idx="1">
                  <c:v>nepřiměřená rychlost intravilán</c:v>
                </c:pt>
                <c:pt idx="2">
                  <c:v>nepřiměřená rychlost extravilán</c:v>
                </c:pt>
                <c:pt idx="3">
                  <c:v>helmy, pásy dospělí</c:v>
                </c:pt>
                <c:pt idx="4">
                  <c:v>nevěnování se řízení</c:v>
                </c:pt>
                <c:pt idx="5">
                  <c:v>alkohol a návykové látky</c:v>
                </c:pt>
                <c:pt idx="6">
                  <c:v>nedání přednost v jízdě</c:v>
                </c:pt>
                <c:pt idx="7">
                  <c:v>nezastavení vozidla na znamení</c:v>
                </c:pt>
                <c:pt idx="8">
                  <c:v>nesprávné předjíždění</c:v>
                </c:pt>
                <c:pt idx="9">
                  <c:v>pásy děti</c:v>
                </c:pt>
                <c:pt idx="10">
                  <c:v>ujetí od nehody</c:v>
                </c:pt>
                <c:pt idx="11">
                  <c:v>chodci</c:v>
                </c:pt>
                <c:pt idx="12">
                  <c:v>železniční přejezdy</c:v>
                </c:pt>
                <c:pt idx="13">
                  <c:v>všechny přestupky</c:v>
                </c:pt>
              </c:strCache>
            </c:strRef>
          </c:cat>
          <c:val>
            <c:numRef>
              <c:f>List3!$W$2:$W$15</c:f>
              <c:numCache>
                <c:formatCode>0.0%</c:formatCode>
                <c:ptCount val="14"/>
                <c:pt idx="0">
                  <c:v>5.1424165010269529E-2</c:v>
                </c:pt>
                <c:pt idx="1">
                  <c:v>5.1424165010269529E-2</c:v>
                </c:pt>
                <c:pt idx="2">
                  <c:v>5.1424165010269529E-2</c:v>
                </c:pt>
                <c:pt idx="3">
                  <c:v>5.1424165010269529E-2</c:v>
                </c:pt>
                <c:pt idx="4">
                  <c:v>5.1424165010269529E-2</c:v>
                </c:pt>
                <c:pt idx="5">
                  <c:v>5.1424165010269529E-2</c:v>
                </c:pt>
                <c:pt idx="6">
                  <c:v>5.1424165010269529E-2</c:v>
                </c:pt>
                <c:pt idx="7">
                  <c:v>5.1424165010269529E-2</c:v>
                </c:pt>
                <c:pt idx="8">
                  <c:v>5.1424165010269529E-2</c:v>
                </c:pt>
                <c:pt idx="9">
                  <c:v>5.1424165010269529E-2</c:v>
                </c:pt>
                <c:pt idx="10">
                  <c:v>5.1424165010269529E-2</c:v>
                </c:pt>
                <c:pt idx="11">
                  <c:v>5.1424165010269529E-2</c:v>
                </c:pt>
                <c:pt idx="12">
                  <c:v>5.1424165010269529E-2</c:v>
                </c:pt>
                <c:pt idx="13">
                  <c:v>5.1424165010269529E-2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098-4351-AF2D-D78C89815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8517312"/>
        <c:axId val="498501088"/>
      </c:lineChart>
      <c:catAx>
        <c:axId val="49851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8501088"/>
        <c:crosses val="autoZero"/>
        <c:auto val="1"/>
        <c:lblAlgn val="ctr"/>
        <c:lblOffset val="100"/>
        <c:noMultiLvlLbl val="0"/>
      </c:catAx>
      <c:valAx>
        <c:axId val="4985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podíl</a:t>
                </a:r>
              </a:p>
            </c:rich>
          </c:tx>
          <c:layout>
            <c:manualLayout>
              <c:xMode val="edge"/>
              <c:yMode val="edge"/>
              <c:x val="1.1302937103842869E-2"/>
              <c:y val="0.340903992264124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851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>
                <a:effectLst/>
              </a:rPr>
              <a:t>Počet přestupků BHŘ a nehod se zraněním podle věkových kategorií viníků</a:t>
            </a:r>
          </a:p>
          <a:p>
            <a:pPr>
              <a:defRPr sz="2000" b="1"/>
            </a:pPr>
            <a:r>
              <a:rPr lang="cs-CZ" sz="2000" b="1" i="0" u="none" strike="noStrike" baseline="0">
                <a:effectLst/>
              </a:rPr>
              <a:t>v součtu let 2011-2021</a:t>
            </a:r>
            <a:endParaRPr lang="cs-CZ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3191269624901775"/>
          <c:y val="0.11599326121317094"/>
          <c:w val="0.77104222460990746"/>
          <c:h val="0.75688364761024407"/>
        </c:manualLayout>
      </c:layout>
      <c:barChart>
        <c:barDir val="col"/>
        <c:grouping val="clustered"/>
        <c:varyColors val="0"/>
        <c:ser>
          <c:idx val="1"/>
          <c:order val="1"/>
          <c:tx>
            <c:v>přestupky BHŘ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List1!$A$61:$A$66</c:f>
              <c:strCache>
                <c:ptCount val="6"/>
                <c:pt idx="0">
                  <c:v>do 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nad 64</c:v>
                </c:pt>
              </c:strCache>
            </c:strRef>
          </c:cat>
          <c:val>
            <c:numRef>
              <c:f>List1!$C$61:$C$66</c:f>
              <c:numCache>
                <c:formatCode>General</c:formatCode>
                <c:ptCount val="6"/>
                <c:pt idx="0">
                  <c:v>557121</c:v>
                </c:pt>
                <c:pt idx="1">
                  <c:v>1208030</c:v>
                </c:pt>
                <c:pt idx="2">
                  <c:v>1395204</c:v>
                </c:pt>
                <c:pt idx="3">
                  <c:v>947096</c:v>
                </c:pt>
                <c:pt idx="4">
                  <c:v>575412</c:v>
                </c:pt>
                <c:pt idx="5">
                  <c:v>269504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93-4F60-A815-7BD8A7A1B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3909375"/>
        <c:axId val="843918943"/>
      </c:barChart>
      <c:lineChart>
        <c:grouping val="standard"/>
        <c:varyColors val="0"/>
        <c:ser>
          <c:idx val="0"/>
          <c:order val="0"/>
          <c:tx>
            <c:v>nehody se zraněním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114638447971778E-2"/>
                  <c:y val="-4.3536503683858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3-4F60-A815-7BD8A7A1B029}"/>
                </c:ext>
              </c:extLst>
            </c:dLbl>
            <c:dLbl>
              <c:idx val="1"/>
              <c:layout>
                <c:manualLayout>
                  <c:x val="1.1022927689594316E-2"/>
                  <c:y val="-1.0046885465505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3-4F60-A815-7BD8A7A1B029}"/>
                </c:ext>
              </c:extLst>
            </c:dLbl>
            <c:dLbl>
              <c:idx val="4"/>
              <c:layout>
                <c:manualLayout>
                  <c:x val="6.6137566137566134E-3"/>
                  <c:y val="-2.679169457468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3-4F60-A815-7BD8A7A1B029}"/>
                </c:ext>
              </c:extLst>
            </c:dLbl>
            <c:dLbl>
              <c:idx val="5"/>
              <c:layout>
                <c:manualLayout>
                  <c:x val="-1.7636684303350969E-2"/>
                  <c:y val="-3.683858004018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3-4F60-A815-7BD8A7A1B0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List1!$A$61:$A$66</c:f>
              <c:strCache>
                <c:ptCount val="6"/>
                <c:pt idx="0">
                  <c:v>do 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nad 64</c:v>
                </c:pt>
              </c:strCache>
            </c:strRef>
          </c:cat>
          <c:val>
            <c:numRef>
              <c:f>List1!$B$61:$B$66</c:f>
              <c:numCache>
                <c:formatCode>General</c:formatCode>
                <c:ptCount val="6"/>
                <c:pt idx="0">
                  <c:v>35462</c:v>
                </c:pt>
                <c:pt idx="1">
                  <c:v>38915</c:v>
                </c:pt>
                <c:pt idx="2">
                  <c:v>36871</c:v>
                </c:pt>
                <c:pt idx="3">
                  <c:v>27228</c:v>
                </c:pt>
                <c:pt idx="4">
                  <c:v>20322</c:v>
                </c:pt>
                <c:pt idx="5">
                  <c:v>18472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793-4F60-A815-7BD8A7A1B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134015"/>
        <c:axId val="806135263"/>
      </c:lineChart>
      <c:catAx>
        <c:axId val="843909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věková skupina (let)</a:t>
                </a:r>
              </a:p>
            </c:rich>
          </c:tx>
          <c:layout>
            <c:manualLayout>
              <c:xMode val="edge"/>
              <c:yMode val="edge"/>
              <c:x val="0.75098256811584907"/>
              <c:y val="0.94365572875752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3918943"/>
        <c:crosses val="autoZero"/>
        <c:auto val="1"/>
        <c:lblAlgn val="ctr"/>
        <c:lblOffset val="100"/>
        <c:noMultiLvlLbl val="0"/>
      </c:catAx>
      <c:valAx>
        <c:axId val="843918943"/>
        <c:scaling>
          <c:orientation val="minMax"/>
          <c:max val="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počet přestupků</a:t>
                </a:r>
              </a:p>
            </c:rich>
          </c:tx>
          <c:layout>
            <c:manualLayout>
              <c:xMode val="edge"/>
              <c:yMode val="edge"/>
              <c:x val="7.7290440527927901E-3"/>
              <c:y val="0.383199619733876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3909375"/>
        <c:crosses val="autoZero"/>
        <c:crossBetween val="between"/>
      </c:valAx>
      <c:valAx>
        <c:axId val="806135263"/>
        <c:scaling>
          <c:orientation val="minMax"/>
          <c:max val="4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počet nehod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6134015"/>
        <c:crosses val="max"/>
        <c:crossBetween val="between"/>
      </c:valAx>
      <c:catAx>
        <c:axId val="806134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61352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30702246740541"/>
          <c:y val="0.94365572875752035"/>
          <c:w val="0.42938595506518917"/>
          <c:h val="5.63442712424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44239525649672E-2"/>
          <c:y val="0.10090982240358641"/>
          <c:w val="0.88002329417164948"/>
          <c:h val="0.767479452842117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List3!$AC$3:$AC$8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nad 64</c:v>
                </c:pt>
              </c:strCache>
            </c:strRef>
          </c:cat>
          <c:val>
            <c:numRef>
              <c:f>List3!$AH$3:$AH$8</c:f>
              <c:numCache>
                <c:formatCode>0.0%</c:formatCode>
                <c:ptCount val="6"/>
                <c:pt idx="0">
                  <c:v>4.3011417926350597E-2</c:v>
                </c:pt>
                <c:pt idx="1">
                  <c:v>0.15036810954610133</c:v>
                </c:pt>
                <c:pt idx="2">
                  <c:v>0.31102678847621207</c:v>
                </c:pt>
                <c:pt idx="3">
                  <c:v>0.24788448715569211</c:v>
                </c:pt>
                <c:pt idx="4">
                  <c:v>0.15036810954610133</c:v>
                </c:pt>
                <c:pt idx="5">
                  <c:v>9.7341087349542527E-2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0E-4D87-9066-60DC75ECA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886816"/>
        <c:axId val="327897216"/>
      </c:barChart>
      <c:catAx>
        <c:axId val="3278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7897216"/>
        <c:crosses val="autoZero"/>
        <c:auto val="1"/>
        <c:lblAlgn val="ctr"/>
        <c:lblOffset val="100"/>
        <c:noMultiLvlLbl val="0"/>
      </c:catAx>
      <c:valAx>
        <c:axId val="3278972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78868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u="none" strike="noStrike" baseline="0">
                <a:effectLst/>
              </a:rPr>
              <a:t>Počet přestupků BHŘ a nehod se zraněním podle kategorií délky praxe viníků</a:t>
            </a:r>
          </a:p>
          <a:p>
            <a:pPr>
              <a:defRPr sz="1800" b="1"/>
            </a:pPr>
            <a:r>
              <a:rPr lang="cs-CZ" sz="1800" b="1" i="0" u="none" strike="noStrike" baseline="0">
                <a:effectLst/>
              </a:rPr>
              <a:t>v součtu let 2011-2021</a:t>
            </a:r>
            <a:endParaRPr lang="cs-CZ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96927369822153"/>
          <c:y val="0.1326877432530631"/>
          <c:w val="0.78529884375451042"/>
          <c:h val="0.74352806197833032"/>
        </c:manualLayout>
      </c:layout>
      <c:barChart>
        <c:barDir val="col"/>
        <c:grouping val="clustered"/>
        <c:varyColors val="0"/>
        <c:ser>
          <c:idx val="1"/>
          <c:order val="1"/>
          <c:tx>
            <c:v>přestupky BHŘ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3.35683115139296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9A-413A-84DD-DFCAB60BC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List1!$Z$61:$Z$68</c:f>
              <c:strCache>
                <c:ptCount val="8"/>
                <c:pt idx="0">
                  <c:v>do 2</c:v>
                </c:pt>
                <c:pt idx="1">
                  <c:v>3--5</c:v>
                </c:pt>
                <c:pt idx="2">
                  <c:v>6--10</c:v>
                </c:pt>
                <c:pt idx="3">
                  <c:v>11--15</c:v>
                </c:pt>
                <c:pt idx="4">
                  <c:v>16-20</c:v>
                </c:pt>
                <c:pt idx="5">
                  <c:v>21-25</c:v>
                </c:pt>
                <c:pt idx="6">
                  <c:v>26-30</c:v>
                </c:pt>
                <c:pt idx="7">
                  <c:v>nad 30</c:v>
                </c:pt>
              </c:strCache>
            </c:strRef>
          </c:cat>
          <c:val>
            <c:numRef>
              <c:f>List1!$AB$61:$AB$68</c:f>
              <c:numCache>
                <c:formatCode>General</c:formatCode>
                <c:ptCount val="8"/>
                <c:pt idx="0">
                  <c:v>254679</c:v>
                </c:pt>
                <c:pt idx="1">
                  <c:v>320475</c:v>
                </c:pt>
                <c:pt idx="2">
                  <c:v>554159</c:v>
                </c:pt>
                <c:pt idx="3">
                  <c:v>589237</c:v>
                </c:pt>
                <c:pt idx="4">
                  <c:v>645019</c:v>
                </c:pt>
                <c:pt idx="5">
                  <c:v>607810</c:v>
                </c:pt>
                <c:pt idx="6">
                  <c:v>451139</c:v>
                </c:pt>
                <c:pt idx="7">
                  <c:v>1114003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9A-413A-84DD-DFCAB60BC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3909375"/>
        <c:axId val="843918943"/>
      </c:barChart>
      <c:lineChart>
        <c:grouping val="standard"/>
        <c:varyColors val="0"/>
        <c:ser>
          <c:idx val="0"/>
          <c:order val="0"/>
          <c:tx>
            <c:v>nehody se zraněním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841269841270044E-3"/>
                  <c:y val="-1.5080630026986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9A-413A-84DD-DFCAB60BCB91}"/>
                </c:ext>
              </c:extLst>
            </c:dLbl>
            <c:dLbl>
              <c:idx val="1"/>
              <c:layout>
                <c:manualLayout>
                  <c:x val="-4.1666666666666706E-2"/>
                  <c:y val="-9.564457766042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9A-413A-84DD-DFCAB60BCB91}"/>
                </c:ext>
              </c:extLst>
            </c:dLbl>
            <c:dLbl>
              <c:idx val="3"/>
              <c:layout>
                <c:manualLayout>
                  <c:x val="-3.9462081128747793E-2"/>
                  <c:y val="-9.56445776604208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9A-413A-84DD-DFCAB60BCB91}"/>
                </c:ext>
              </c:extLst>
            </c:dLbl>
            <c:dLbl>
              <c:idx val="5"/>
              <c:layout>
                <c:manualLayout>
                  <c:x val="-3.5052910052910134E-2"/>
                  <c:y val="-7.5503590752062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9A-413A-84DD-DFCAB60BCB91}"/>
                </c:ext>
              </c:extLst>
            </c:dLbl>
            <c:dLbl>
              <c:idx val="6"/>
              <c:layout>
                <c:manualLayout>
                  <c:x val="-5.2689594356261103E-2"/>
                  <c:y val="-8.8930915357634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9A-413A-84DD-DFCAB60BC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List1!$Z$61:$Z$68</c:f>
              <c:strCache>
                <c:ptCount val="8"/>
                <c:pt idx="0">
                  <c:v>do 2</c:v>
                </c:pt>
                <c:pt idx="1">
                  <c:v>3--5</c:v>
                </c:pt>
                <c:pt idx="2">
                  <c:v>6--10</c:v>
                </c:pt>
                <c:pt idx="3">
                  <c:v>11--15</c:v>
                </c:pt>
                <c:pt idx="4">
                  <c:v>16-20</c:v>
                </c:pt>
                <c:pt idx="5">
                  <c:v>21-25</c:v>
                </c:pt>
                <c:pt idx="6">
                  <c:v>26-30</c:v>
                </c:pt>
                <c:pt idx="7">
                  <c:v>nad 30</c:v>
                </c:pt>
              </c:strCache>
            </c:strRef>
          </c:cat>
          <c:val>
            <c:numRef>
              <c:f>List1!$AA$61:$AA$68</c:f>
              <c:numCache>
                <c:formatCode>General</c:formatCode>
                <c:ptCount val="8"/>
                <c:pt idx="0">
                  <c:v>31318</c:v>
                </c:pt>
                <c:pt idx="1">
                  <c:v>21344</c:v>
                </c:pt>
                <c:pt idx="2">
                  <c:v>28171</c:v>
                </c:pt>
                <c:pt idx="3">
                  <c:v>17393</c:v>
                </c:pt>
                <c:pt idx="4">
                  <c:v>19341</c:v>
                </c:pt>
                <c:pt idx="5">
                  <c:v>11733</c:v>
                </c:pt>
                <c:pt idx="6">
                  <c:v>11116</c:v>
                </c:pt>
                <c:pt idx="7">
                  <c:v>23702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B9A-413A-84DD-DFCAB60BC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134015"/>
        <c:axId val="806135263"/>
      </c:lineChart>
      <c:catAx>
        <c:axId val="843909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skupina délky praxe (let)</a:t>
                </a:r>
              </a:p>
            </c:rich>
          </c:tx>
          <c:layout>
            <c:manualLayout>
              <c:xMode val="edge"/>
              <c:yMode val="edge"/>
              <c:x val="0.74487258848244786"/>
              <c:y val="0.933639039533585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3918943"/>
        <c:crosses val="autoZero"/>
        <c:auto val="1"/>
        <c:lblAlgn val="ctr"/>
        <c:lblOffset val="100"/>
        <c:noMultiLvlLbl val="0"/>
      </c:catAx>
      <c:valAx>
        <c:axId val="843918943"/>
        <c:scaling>
          <c:orientation val="minMax"/>
          <c:max val="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počet přestupků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3909375"/>
        <c:crosses val="autoZero"/>
        <c:crossBetween val="between"/>
      </c:valAx>
      <c:valAx>
        <c:axId val="806135263"/>
        <c:scaling>
          <c:orientation val="minMax"/>
          <c:max val="320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počet nehod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6134015"/>
        <c:crosses val="max"/>
        <c:crossBetween val="between"/>
      </c:valAx>
      <c:catAx>
        <c:axId val="806134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61352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716038295620377"/>
          <c:y val="0.94365572875752035"/>
          <c:w val="0.42938595506518917"/>
          <c:h val="5.6344271242479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CD15655-2B46-CFD7-20CD-C11F6F1E6F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AD11E1-FA00-18F6-7E01-9DFE63A30C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1CD133-15F0-4157-E671-A5322394FE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2830A-219E-45DD-963B-3C6AFF459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63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EAAC5-9B15-4FCE-8558-6ADEBE4C778B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737F5-3825-469B-9CB8-9A3EC76CF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9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37F5-3825-469B-9CB8-9A3EC76CF8B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562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37F5-3825-469B-9CB8-9A3EC76CF8B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17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37F5-3825-469B-9CB8-9A3EC76CF8B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165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37F5-3825-469B-9CB8-9A3EC76CF8B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267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37F5-3825-469B-9CB8-9A3EC76CF8B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7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8.png"/><Relationship Id="rId14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206482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49546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206482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Centrum dopravního výzkumu, v. v. i.</a:t>
            </a:r>
          </a:p>
        </p:txBody>
      </p:sp>
    </p:spTree>
    <p:extLst>
      <p:ext uri="{BB962C8B-B14F-4D97-AF65-F5344CB8AC3E}">
        <p14:creationId xmlns:p14="http://schemas.microsoft.com/office/powerpoint/2010/main" val="198025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206482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2703746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vlak, obloha, tráva&#10;&#10;Popis byl vytvořen automaticky">
            <a:extLst>
              <a:ext uri="{FF2B5EF4-FFF2-40B4-BE49-F238E27FC236}">
                <a16:creationId xmlns:a16="http://schemas.microsoft.com/office/drawing/2014/main" id="{846E5EEE-7E9C-3F3B-4B3F-E79C48EE2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/>
          <a:stretch/>
        </p:blipFill>
        <p:spPr>
          <a:xfrm>
            <a:off x="0" y="0"/>
            <a:ext cx="12196864" cy="685800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EA6BDD4-4ECE-54BC-104A-100E56F9FB31}"/>
              </a:ext>
            </a:extLst>
          </p:cNvPr>
          <p:cNvSpPr/>
          <p:nvPr userDrawn="1"/>
        </p:nvSpPr>
        <p:spPr>
          <a:xfrm>
            <a:off x="4030" y="0"/>
            <a:ext cx="12183940" cy="272975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7432" y="1481680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rgbClr val="0D4D88"/>
                </a:solidFill>
                <a:latin typeface="+mn-lt"/>
              </a:defRPr>
            </a:lvl1pPr>
          </a:lstStyle>
          <a:p>
            <a:r>
              <a:rPr lang="cs-CZ" dirty="0"/>
              <a:t>Nadpis prezentace</a:t>
            </a:r>
          </a:p>
        </p:txBody>
      </p:sp>
      <p:pic>
        <p:nvPicPr>
          <p:cNvPr id="12" name="Obrázek 11" descr="Obsah obrázku text, podepsat, klipart&#10;&#10;Popis byl vytvořen automaticky">
            <a:extLst>
              <a:ext uri="{FF2B5EF4-FFF2-40B4-BE49-F238E27FC236}">
                <a16:creationId xmlns:a16="http://schemas.microsoft.com/office/drawing/2014/main" id="{328EE81E-2FF0-2108-4357-C0864CC4E7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846636" cy="6104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4D52532-CF75-5934-FDE9-874D360F31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259" y="297293"/>
            <a:ext cx="839851" cy="11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vlak, obloha, tráva&#10;&#10;Popis byl vytvořen automaticky">
            <a:extLst>
              <a:ext uri="{FF2B5EF4-FFF2-40B4-BE49-F238E27FC236}">
                <a16:creationId xmlns:a16="http://schemas.microsoft.com/office/drawing/2014/main" id="{12544525-A475-4AD2-C024-676E1952E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/>
          <a:stretch/>
        </p:blipFill>
        <p:spPr>
          <a:xfrm>
            <a:off x="-4030" y="-39245"/>
            <a:ext cx="12208954" cy="685800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0987784-8F27-685C-0BB2-B26488872ED1}"/>
              </a:ext>
            </a:extLst>
          </p:cNvPr>
          <p:cNvSpPr/>
          <p:nvPr userDrawn="1"/>
        </p:nvSpPr>
        <p:spPr>
          <a:xfrm>
            <a:off x="-4030" y="-39245"/>
            <a:ext cx="12208954" cy="264010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B222BFE-A824-E679-8CEA-42471EFD6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7432" y="1671802"/>
            <a:ext cx="12191166" cy="581757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rgbClr val="0D4D88"/>
                </a:solidFill>
                <a:latin typeface="+mn-lt"/>
              </a:defRPr>
            </a:lvl1pPr>
          </a:lstStyle>
          <a:p>
            <a:r>
              <a:rPr lang="cs-CZ" dirty="0" err="1"/>
              <a:t>Title</a:t>
            </a:r>
            <a:endParaRPr lang="cs-CZ" dirty="0"/>
          </a:p>
        </p:txBody>
      </p:sp>
      <p:pic>
        <p:nvPicPr>
          <p:cNvPr id="9" name="Obrázek 8" descr="Obsah obrázku text, klipart&#10;&#10;Popis byl vytvořen automaticky">
            <a:extLst>
              <a:ext uri="{FF2B5EF4-FFF2-40B4-BE49-F238E27FC236}">
                <a16:creationId xmlns:a16="http://schemas.microsoft.com/office/drawing/2014/main" id="{736CA661-6599-69EF-6572-E5463BAB4C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1E3C2C-B1BF-19B2-C81E-59B09397C5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884440D0-6598-1F7E-D250-461EA4738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2" y="251009"/>
            <a:ext cx="1062318" cy="524601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EC56CDB-2530-4EEA-2F47-2DB001991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ext, podepsat, nádobí&#10;&#10;Popis se vygeneroval automaticky.">
            <a:extLst>
              <a:ext uri="{FF2B5EF4-FFF2-40B4-BE49-F238E27FC236}">
                <a16:creationId xmlns:a16="http://schemas.microsoft.com/office/drawing/2014/main" id="{D0CD41CA-1163-1295-057B-AF50F75FB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352" y="281831"/>
            <a:ext cx="2431798" cy="524601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5E1FFAF-F424-4EFC-3CDF-8CB5878E2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5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ext, podepsat, nádobí&#10;&#10;Popis se vygeneroval automaticky.">
            <a:extLst>
              <a:ext uri="{FF2B5EF4-FFF2-40B4-BE49-F238E27FC236}">
                <a16:creationId xmlns:a16="http://schemas.microsoft.com/office/drawing/2014/main" id="{D0CD41CA-1163-1295-057B-AF50F75FB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352" y="281831"/>
            <a:ext cx="2431798" cy="524601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FDD57BDC-1BED-1F16-D67A-462AAD1ACB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6490" y="2531951"/>
            <a:ext cx="2667000" cy="27432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3BF9331-96C6-89D6-A042-165742750B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869337" y="2559422"/>
            <a:ext cx="2667000" cy="27432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D8AAC1E-E400-0679-D1ED-766255879F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60048" y="2559422"/>
            <a:ext cx="2667000" cy="27432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72C7AC5-A057-3C7F-314E-434234DBC3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55664" y="2559422"/>
            <a:ext cx="2667000" cy="274320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08DB1DAB-C3E6-3848-CFBB-56AD7F4BA09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546164" y="2559422"/>
            <a:ext cx="2667000" cy="2743200"/>
          </a:xfrm>
          <a:prstGeom prst="rect">
            <a:avLst/>
          </a:prstGeom>
        </p:spPr>
      </p:pic>
      <p:sp>
        <p:nvSpPr>
          <p:cNvPr id="16" name="TextBox 22">
            <a:extLst>
              <a:ext uri="{FF2B5EF4-FFF2-40B4-BE49-F238E27FC236}">
                <a16:creationId xmlns:a16="http://schemas.microsoft.com/office/drawing/2014/main" id="{092713F1-51DB-99AC-BFA4-9FB0F85684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3490" y="1933440"/>
            <a:ext cx="5023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 eaLnBrk="1" hangingPunct="1"/>
            <a:r>
              <a:rPr lang="en-ID" altLang="en-US" sz="3200" b="1" dirty="0">
                <a:solidFill>
                  <a:srgbClr val="0D4D88"/>
                </a:solidFill>
                <a:latin typeface="Calibri"/>
                <a:cs typeface="Calibri"/>
              </a:rPr>
              <a:t>NAŠE PORTFOLIO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04DDC33-FDEF-C2D4-7C43-00AE70122F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804" y="992188"/>
            <a:ext cx="3932237" cy="487292"/>
          </a:xfrm>
          <a:prstGeom prst="rect">
            <a:avLst/>
          </a:prstGeom>
        </p:spPr>
        <p:txBody>
          <a:bodyPr/>
          <a:lstStyle>
            <a:lvl1pPr marL="228600" indent="-228600" algn="l">
              <a:buFont typeface="Wingdings" panose="05000000000000000000" pitchFamily="2" charset="2"/>
              <a:buChar char="§"/>
              <a:defRPr sz="32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TITLE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52804" y="198034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, sem in </a:t>
            </a:r>
            <a:r>
              <a:rPr lang="cs-CZ" dirty="0" err="1">
                <a:latin typeface="Calibri"/>
                <a:ea typeface="Open Sans"/>
                <a:cs typeface="Open Sans"/>
              </a:rPr>
              <a:t>pharetra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perspiciatis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unde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omnis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iste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natus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error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voluptatem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accusantium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doloremque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laudantium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totam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aperiam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eaque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quae</a:t>
            </a:r>
            <a:r>
              <a:rPr lang="cs-CZ" dirty="0">
                <a:latin typeface="Calibri"/>
                <a:ea typeface="Open Sans"/>
                <a:cs typeface="Open Sans"/>
              </a:rPr>
              <a:t> ab </a:t>
            </a:r>
            <a:r>
              <a:rPr lang="cs-CZ" dirty="0" err="1">
                <a:latin typeface="Calibri"/>
                <a:ea typeface="Open Sans"/>
                <a:cs typeface="Open Sans"/>
              </a:rPr>
              <a:t>illo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inventore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veritatis</a:t>
            </a:r>
            <a:r>
              <a:rPr lang="cs-CZ" dirty="0">
                <a:latin typeface="Calibri"/>
                <a:ea typeface="Open Sans"/>
                <a:cs typeface="Open Sans"/>
              </a:rPr>
              <a:t> et quasi </a:t>
            </a:r>
            <a:r>
              <a:rPr lang="cs-CZ" dirty="0" err="1">
                <a:latin typeface="Calibri"/>
                <a:ea typeface="Open Sans"/>
                <a:cs typeface="Open Sans"/>
              </a:rPr>
              <a:t>architecto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beatae</a:t>
            </a:r>
            <a:r>
              <a:rPr lang="cs-CZ" dirty="0">
                <a:latin typeface="Calibri"/>
                <a:ea typeface="Open Sans"/>
                <a:cs typeface="Open Sans"/>
              </a:rPr>
              <a:t> vitae </a:t>
            </a:r>
            <a:r>
              <a:rPr lang="cs-CZ" dirty="0" err="1">
                <a:latin typeface="Calibri"/>
                <a:ea typeface="Open Sans"/>
                <a:cs typeface="Open Sans"/>
              </a:rPr>
              <a:t>dicta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sunt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explicabo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libero</a:t>
            </a:r>
            <a:r>
              <a:rPr lang="cs-CZ" sz="1800" dirty="0">
                <a:latin typeface="Calibri"/>
                <a:ea typeface="Open Sans"/>
                <a:cs typeface="Open Sans"/>
              </a:rPr>
              <a:t>.</a:t>
            </a:r>
            <a:endParaRPr lang="cs-CZ" sz="1800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943E1BBB-5CC7-1A08-B668-6D0E4CF506F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239820" y="929810"/>
            <a:ext cx="6357010" cy="48185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8CC58497-D670-7AB2-AD93-1F9EA8045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1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804" y="992188"/>
            <a:ext cx="3932237" cy="487292"/>
          </a:xfrm>
          <a:prstGeom prst="rect">
            <a:avLst/>
          </a:prstGeom>
        </p:spPr>
        <p:txBody>
          <a:bodyPr/>
          <a:lstStyle>
            <a:lvl1pPr marL="228600" indent="-228600" algn="l">
              <a:buFont typeface="Wingdings" panose="05000000000000000000" pitchFamily="2" charset="2"/>
              <a:buChar char="§"/>
              <a:defRPr sz="32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TITLE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52804" y="1980343"/>
            <a:ext cx="7276796" cy="381158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, sem in </a:t>
            </a:r>
            <a:r>
              <a:rPr lang="cs-CZ" dirty="0" err="1">
                <a:latin typeface="Calibri"/>
                <a:ea typeface="Open Sans"/>
                <a:cs typeface="Open Sans"/>
              </a:rPr>
              <a:t>pharetra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perspiciatis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unde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omnis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iste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natus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error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voluptatem</a:t>
            </a:r>
            <a:r>
              <a:rPr lang="cs-CZ" sz="1800" dirty="0">
                <a:latin typeface="Calibri"/>
                <a:ea typeface="Open Sans"/>
                <a:cs typeface="Open San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, sem in </a:t>
            </a:r>
            <a:r>
              <a:rPr lang="cs-CZ" dirty="0" err="1">
                <a:latin typeface="Calibri"/>
                <a:ea typeface="Open Sans"/>
                <a:cs typeface="Open Sans"/>
              </a:rPr>
              <a:t>pharetra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perspiciatis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unde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omnis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iste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natus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error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voluptatem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accusantium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doloremque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laudantium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totam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aperiam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eaque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quae</a:t>
            </a:r>
            <a:r>
              <a:rPr lang="cs-CZ" dirty="0">
                <a:latin typeface="Calibri"/>
                <a:ea typeface="Open Sans"/>
                <a:cs typeface="Open Sans"/>
              </a:rPr>
              <a:t> ab </a:t>
            </a:r>
            <a:r>
              <a:rPr lang="cs-CZ" dirty="0" err="1">
                <a:latin typeface="Calibri"/>
                <a:ea typeface="Open Sans"/>
                <a:cs typeface="Open Sans"/>
              </a:rPr>
              <a:t>illo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inventore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veritatis</a:t>
            </a:r>
            <a:r>
              <a:rPr lang="cs-CZ" dirty="0">
                <a:latin typeface="Calibri"/>
                <a:ea typeface="Open Sans"/>
                <a:cs typeface="Open Sans"/>
              </a:rPr>
              <a:t> et quasi </a:t>
            </a:r>
            <a:r>
              <a:rPr lang="cs-CZ" dirty="0" err="1">
                <a:latin typeface="Calibri"/>
                <a:ea typeface="Open Sans"/>
                <a:cs typeface="Open Sans"/>
              </a:rPr>
              <a:t>architecto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beatae</a:t>
            </a:r>
            <a:r>
              <a:rPr lang="cs-CZ" dirty="0">
                <a:latin typeface="Calibri"/>
                <a:ea typeface="Open Sans"/>
                <a:cs typeface="Open Sans"/>
              </a:rPr>
              <a:t> vitae </a:t>
            </a:r>
            <a:r>
              <a:rPr lang="cs-CZ" dirty="0" err="1">
                <a:latin typeface="Calibri"/>
                <a:ea typeface="Open Sans"/>
                <a:cs typeface="Open Sans"/>
              </a:rPr>
              <a:t>dicta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sunt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explicabo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libero</a:t>
            </a:r>
            <a:r>
              <a:rPr lang="cs-CZ" sz="1200" dirty="0">
                <a:latin typeface="Calibri"/>
                <a:ea typeface="Open Sans"/>
                <a:cs typeface="Open Sans"/>
              </a:rPr>
              <a:t>.</a:t>
            </a:r>
            <a:endParaRPr lang="cs-CZ" sz="1200" dirty="0"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endParaRPr lang="cs-CZ" sz="1800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943E1BBB-5CC7-1A08-B668-6D0E4CF506F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486454" y="3847671"/>
            <a:ext cx="3110375" cy="190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5" name="Zástupný symbol obrázku 2">
            <a:extLst>
              <a:ext uri="{FF2B5EF4-FFF2-40B4-BE49-F238E27FC236}">
                <a16:creationId xmlns:a16="http://schemas.microsoft.com/office/drawing/2014/main" id="{F924F844-1ABB-0AEF-1651-E990C4E897F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486454" y="1724345"/>
            <a:ext cx="3110375" cy="190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9DC00-657C-910E-3014-31C17824B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9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8FBEA8-7B27-A1A6-A7AB-29522B9181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" y="2592463"/>
            <a:ext cx="12191166" cy="16730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6988DA-9157-5DF6-3E43-A5AB0A299A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953251"/>
            <a:ext cx="12191166" cy="47574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8C343C-AA0C-368A-1E79-CEDA1782F3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609394"/>
            <a:ext cx="12191166" cy="4757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Podnázev prezentace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3A8668-5DEC-BD1B-8FD1-697AF368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812" y="4445931"/>
            <a:ext cx="4943600" cy="190596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32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  <p:pic>
        <p:nvPicPr>
          <p:cNvPr id="7" name="Obrázek 6" descr="Obsah obrázku text, podepsat, klipart&#10;&#10;Popis byl vytvořen automaticky">
            <a:extLst>
              <a:ext uri="{FF2B5EF4-FFF2-40B4-BE49-F238E27FC236}">
                <a16:creationId xmlns:a16="http://schemas.microsoft.com/office/drawing/2014/main" id="{5A7265AD-9A0E-F15F-147E-5645DF420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846636" cy="6104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D155F0-3946-8597-1D89-28ABB70AEE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259" y="297293"/>
            <a:ext cx="839851" cy="11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7">
            <a:extLst>
              <a:ext uri="{FF2B5EF4-FFF2-40B4-BE49-F238E27FC236}">
                <a16:creationId xmlns:a16="http://schemas.microsoft.com/office/drawing/2014/main" id="{F24CE27F-7783-309C-FCFD-B91DEBFF5C66}"/>
              </a:ext>
            </a:extLst>
          </p:cNvPr>
          <p:cNvSpPr txBox="1"/>
          <p:nvPr userDrawn="1"/>
        </p:nvSpPr>
        <p:spPr>
          <a:xfrm>
            <a:off x="3530962" y="1135635"/>
            <a:ext cx="2286000" cy="3889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SOCIÁLNÍ</a:t>
            </a:r>
            <a:endParaRPr lang="id-ID" sz="1400" b="1" spc="300" dirty="0">
              <a:solidFill>
                <a:schemeClr val="bg1"/>
              </a:solidFill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435DB8-01B8-F2B5-2F84-B3D959BBC89E}"/>
              </a:ext>
            </a:extLst>
          </p:cNvPr>
          <p:cNvSpPr txBox="1"/>
          <p:nvPr userDrawn="1"/>
        </p:nvSpPr>
        <p:spPr>
          <a:xfrm>
            <a:off x="3455386" y="2849676"/>
            <a:ext cx="243590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ENVIROMENTÁLNÍ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67554B-3AE2-CD76-CA53-C57F6EDBDD2E}"/>
              </a:ext>
            </a:extLst>
          </p:cNvPr>
          <p:cNvSpPr txBox="1"/>
          <p:nvPr userDrawn="1"/>
        </p:nvSpPr>
        <p:spPr>
          <a:xfrm>
            <a:off x="3485620" y="4834864"/>
            <a:ext cx="2286000" cy="38893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EKONOMICKÁ</a:t>
            </a:r>
          </a:p>
        </p:txBody>
      </p:sp>
      <p:sp>
        <p:nvSpPr>
          <p:cNvPr id="19" name="TextovéPole 2">
            <a:extLst>
              <a:ext uri="{FF2B5EF4-FFF2-40B4-BE49-F238E27FC236}">
                <a16:creationId xmlns:a16="http://schemas.microsoft.com/office/drawing/2014/main" id="{AC259A98-C0CC-4504-FC57-01324EA43F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9588" y="369862"/>
            <a:ext cx="5720794" cy="584769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3200" b="1" dirty="0">
                <a:solidFill>
                  <a:srgbClr val="0D4D88"/>
                </a:solidFill>
                <a:latin typeface="Calibri"/>
                <a:cs typeface="Calibri"/>
              </a:rPr>
              <a:t>DOPRAVNÍ INFRASTRUKTURA</a:t>
            </a:r>
          </a:p>
        </p:txBody>
      </p:sp>
      <p:sp>
        <p:nvSpPr>
          <p:cNvPr id="20" name="Obdélník 1">
            <a:extLst>
              <a:ext uri="{FF2B5EF4-FFF2-40B4-BE49-F238E27FC236}">
                <a16:creationId xmlns:a16="http://schemas.microsoft.com/office/drawing/2014/main" id="{5131F10C-0BEC-1171-1033-AA703D2CD6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1588" y="1368939"/>
            <a:ext cx="588146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400" b="1" dirty="0">
                <a:latin typeface="Calibri"/>
                <a:cs typeface="Arial"/>
              </a:rPr>
              <a:t>Hodnocení kvality provádění zemních prací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dirty="0">
                <a:latin typeface="Calibri"/>
                <a:cs typeface="Arial"/>
              </a:rPr>
              <a:t>Zkoušky vlastností podloží a podkladních vrstev vozovek, řešení problematiky drenážních systémů a propustnosti zemin v tělese pozemní komunikace, průkazní, kontrolní a přejímací zkoušky, návrh postupů a opatření pro dosažení požadovaných parametrů zemního tělesa, zpracování odborných posudků a studií.</a:t>
            </a:r>
            <a:endParaRPr lang="cs-CZ" altLang="cs-CZ" i="1" dirty="0">
              <a:latin typeface="Calibri"/>
              <a:cs typeface="Arial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000" b="1" dirty="0">
              <a:latin typeface="Calibri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latin typeface="Calibri"/>
                <a:cs typeface="Arial"/>
              </a:rPr>
              <a:t>Vyhodnocení vzorků odebraných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latin typeface="Calibri"/>
                <a:cs typeface="Arial"/>
              </a:rPr>
              <a:t>z betonových dopravních staveb</a:t>
            </a:r>
            <a:endParaRPr lang="cs-CZ" altLang="cs-CZ" sz="2400" b="1" dirty="0"/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Stanovení přítomných rizikových minerálů </a:t>
            </a:r>
            <a:endParaRPr lang="cs-CZ" altLang="cs-CZ" i="1" dirty="0"/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a hornin, stanovení jednotlivých typů rozpínavých reakcí </a:t>
            </a:r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v betonu, míra vyplnění pórů a vznik trhlin. </a:t>
            </a:r>
            <a:endParaRPr lang="cs-CZ" altLang="cs-CZ" i="1" dirty="0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8EB47751-F96C-E86C-57EB-8CE45AD83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88"/>
          <a:stretch/>
        </p:blipFill>
        <p:spPr>
          <a:xfrm>
            <a:off x="6092415" y="4440406"/>
            <a:ext cx="2663306" cy="1935704"/>
          </a:xfrm>
          <a:prstGeom prst="rect">
            <a:avLst/>
          </a:prstGeom>
          <a:ln>
            <a:noFill/>
          </a:ln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B8BE3510-0534-605C-3D7D-D1DEC793A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322" r="325" b="-2088"/>
          <a:stretch/>
        </p:blipFill>
        <p:spPr>
          <a:xfrm>
            <a:off x="9092636" y="4440406"/>
            <a:ext cx="2839242" cy="1983189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2992B9A-F201-7621-11A0-61F650CAE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26" r="18" b="3484"/>
          <a:stretch/>
        </p:blipFill>
        <p:spPr>
          <a:xfrm>
            <a:off x="6092415" y="518467"/>
            <a:ext cx="5839463" cy="374753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80A43108-A97D-E426-F4CA-3CB610B037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2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249" y="591496"/>
            <a:ext cx="5874374" cy="487292"/>
          </a:xfrm>
          <a:prstGeom prst="rect">
            <a:avLst/>
          </a:prstGeom>
        </p:spPr>
        <p:txBody>
          <a:bodyPr/>
          <a:lstStyle>
            <a:lvl1pPr marL="228600" indent="-228600" algn="l">
              <a:buFont typeface="Wingdings" panose="05000000000000000000" pitchFamily="2" charset="2"/>
              <a:buChar char="§"/>
              <a:defRPr sz="32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DOPRAVNÍ INFRASTRUKTURA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7249" y="1404990"/>
            <a:ext cx="5042167" cy="1849349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1800" b="1" dirty="0">
                <a:latin typeface="Calibri"/>
                <a:cs typeface="Arial"/>
              </a:rPr>
              <a:t>Hodnocení kvality provádění zemních prací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1400" dirty="0">
                <a:latin typeface="Calibri"/>
                <a:cs typeface="Arial"/>
              </a:rPr>
              <a:t>Zkoušky vlastností podloží a podkladních vrstev vozovek, řešení problematiky drenážních systémů a propustnosti zemin v tělese pozemní komunikace, průkazní, kontrolní a přejímací zkoušky, návrh postupů a opatření pro dosažení požadovaných parametrů zemního tělesa, zpracování odborných posudků a studií.</a:t>
            </a:r>
            <a:endParaRPr lang="cs-CZ" altLang="cs-CZ" sz="1400" i="1" dirty="0">
              <a:latin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altLang="cs-CZ" sz="1800" b="1" dirty="0">
              <a:latin typeface="Calibri"/>
              <a:cs typeface="Arial"/>
            </a:endParaRPr>
          </a:p>
          <a:p>
            <a:pPr>
              <a:spcAft>
                <a:spcPts val="0"/>
              </a:spcAft>
              <a:defRPr/>
            </a:pPr>
            <a:endParaRPr lang="cs-CZ" sz="1800" dirty="0">
              <a:latin typeface="Calibri"/>
              <a:ea typeface="Open Sans"/>
              <a:cs typeface="Open Sans"/>
            </a:endParaRPr>
          </a:p>
        </p:txBody>
      </p:sp>
      <p:sp>
        <p:nvSpPr>
          <p:cNvPr id="6" name="Zástupný symbol obrázku 2">
            <a:extLst>
              <a:ext uri="{FF2B5EF4-FFF2-40B4-BE49-F238E27FC236}">
                <a16:creationId xmlns:a16="http://schemas.microsoft.com/office/drawing/2014/main" id="{1BB7B392-92BF-647A-42F4-7AC54EE674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395660" y="618162"/>
            <a:ext cx="5398088" cy="281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5402986D-85CA-ADF4-83ED-6E3D6DEBE5B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395660" y="3562439"/>
            <a:ext cx="2596301" cy="252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6BD79412-7CDF-70D0-413A-5D42F6C4765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121434" y="3562439"/>
            <a:ext cx="2672314" cy="252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3D65D74-A7EF-E5F8-A1AC-975267B5552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7249" y="3494068"/>
            <a:ext cx="5042167" cy="18493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1800" b="1" dirty="0">
                <a:latin typeface="Calibri"/>
                <a:cs typeface="Arial"/>
              </a:rPr>
              <a:t>Vyhodnocení vzorků z odebraných staveb</a:t>
            </a:r>
          </a:p>
          <a:p>
            <a:pPr>
              <a:spcAft>
                <a:spcPts val="0"/>
              </a:spcAft>
            </a:pPr>
            <a:r>
              <a:rPr lang="cs-CZ" altLang="cs-CZ" sz="1400" dirty="0">
                <a:latin typeface="Calibri"/>
                <a:cs typeface="Arial"/>
              </a:rPr>
              <a:t>Stanovení přítomných rizikových minerálů a hornin, stanovení jednotlivých typů rozpínavých reakcí v betonu, míra vyplnění pórů a vznik trhlin. </a:t>
            </a:r>
            <a:endParaRPr lang="cs-CZ" altLang="cs-CZ" sz="1400" i="1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altLang="cs-CZ" sz="1800" b="1" dirty="0">
              <a:latin typeface="Calibri"/>
              <a:cs typeface="Arial"/>
            </a:endParaRPr>
          </a:p>
          <a:p>
            <a:pPr>
              <a:spcAft>
                <a:spcPts val="0"/>
              </a:spcAft>
              <a:defRPr/>
            </a:pPr>
            <a:endParaRPr lang="cs-CZ" sz="1800" dirty="0">
              <a:latin typeface="Calibri"/>
              <a:ea typeface="Open Sans"/>
              <a:cs typeface="Open Sans"/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696BD717-56D5-54A5-D987-11CB98D28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0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31F131-8F3F-6773-EDEB-9E7288691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98742" y="697662"/>
            <a:ext cx="5398088" cy="2687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8" name="TextovéPole 2">
            <a:extLst>
              <a:ext uri="{FF2B5EF4-FFF2-40B4-BE49-F238E27FC236}">
                <a16:creationId xmlns:a16="http://schemas.microsoft.com/office/drawing/2014/main" id="{87EA26EE-9A17-2756-6BFD-D4F4CB2702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5274" y="616442"/>
            <a:ext cx="5720794" cy="584769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3200" b="1" dirty="0">
                <a:solidFill>
                  <a:srgbClr val="0D4D88"/>
                </a:solidFill>
                <a:latin typeface="Calibri"/>
                <a:cs typeface="Calibri"/>
              </a:rPr>
              <a:t>DOPRAVNÍ INFRASTRUKTURA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26441559-BE5D-AA40-3302-98C8BD787F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5274" y="1605244"/>
            <a:ext cx="588146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400" b="1" dirty="0">
                <a:latin typeface="Calibri"/>
                <a:cs typeface="Arial"/>
              </a:rPr>
              <a:t>Hodnocení kvality provádění zemních prací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dirty="0">
                <a:latin typeface="Calibri"/>
                <a:cs typeface="Arial"/>
              </a:rPr>
              <a:t>Zkoušky vlastností podloží a podkladních vrstev vozovek, řešení problematiky drenážních systémů a propustnosti zemin v tělese pozemní komunikace, průkazní, kontrolní a přejímací zkoušky, návrh postupů a opatření pro dosažení požadovaných parametrů zemního tělesa, zpracování odborných posudků a studií.</a:t>
            </a:r>
            <a:endParaRPr lang="cs-CZ" altLang="cs-CZ" i="1" dirty="0">
              <a:latin typeface="Calibri"/>
              <a:cs typeface="Arial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000" b="1" dirty="0">
              <a:latin typeface="Calibri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latin typeface="Calibri"/>
                <a:cs typeface="Arial"/>
              </a:rPr>
              <a:t>Vyhodnocení vzorků odebraných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latin typeface="Calibri"/>
                <a:cs typeface="Arial"/>
              </a:rPr>
              <a:t>z betonových dopravních staveb</a:t>
            </a:r>
            <a:endParaRPr lang="cs-CZ" altLang="cs-CZ" sz="2400" b="1" dirty="0"/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Stanovení přítomných rizikových minerálů </a:t>
            </a:r>
            <a:endParaRPr lang="cs-CZ" altLang="cs-CZ" i="1" dirty="0"/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a hornin, stanovení jednotlivých typů rozpínavých reakcí </a:t>
            </a:r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v betonu, míra vyplnění pórů a vznik trhlin. </a:t>
            </a:r>
            <a:endParaRPr lang="cs-CZ" altLang="cs-CZ" i="1" dirty="0"/>
          </a:p>
        </p:txBody>
      </p:sp>
      <p:sp>
        <p:nvSpPr>
          <p:cNvPr id="13" name="Zástupný symbol obrázku 2">
            <a:extLst>
              <a:ext uri="{FF2B5EF4-FFF2-40B4-BE49-F238E27FC236}">
                <a16:creationId xmlns:a16="http://schemas.microsoft.com/office/drawing/2014/main" id="{26EC3D36-AB22-718E-1881-03EFBC4BDA7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36412" y="3552165"/>
            <a:ext cx="2527443" cy="252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4" name="Zástupný symbol obrázku 2">
            <a:extLst>
              <a:ext uri="{FF2B5EF4-FFF2-40B4-BE49-F238E27FC236}">
                <a16:creationId xmlns:a16="http://schemas.microsoft.com/office/drawing/2014/main" id="{B039F0C0-BF31-8478-F684-150B07053B9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964202" y="3552165"/>
            <a:ext cx="2601440" cy="252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A5B52884-4FA9-C09E-F959-926D0FA3F8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0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2DF51E0-FC92-1FEB-80C8-33C568AA0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pPr lvl="0"/>
            <a:endParaRPr lang="id-ID" noProof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5086450-E5CD-1629-1E63-2CFEEAE3E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47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50A2B3FB-CA81-7A66-E98C-0FEA87F92857}"/>
              </a:ext>
            </a:extLst>
          </p:cNvPr>
          <p:cNvSpPr/>
          <p:nvPr userDrawn="1"/>
        </p:nvSpPr>
        <p:spPr>
          <a:xfrm>
            <a:off x="3498850" y="0"/>
            <a:ext cx="2211244" cy="6648041"/>
          </a:xfrm>
          <a:prstGeom prst="rect">
            <a:avLst/>
          </a:prstGeom>
          <a:solidFill>
            <a:srgbClr val="0D4C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D4C86"/>
              </a:solidFill>
              <a:ea typeface="Open Sans"/>
              <a:cs typeface="Open San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24CE27F-7783-309C-FCFD-B91DEBFF5C66}"/>
              </a:ext>
            </a:extLst>
          </p:cNvPr>
          <p:cNvSpPr txBox="1"/>
          <p:nvPr userDrawn="1"/>
        </p:nvSpPr>
        <p:spPr>
          <a:xfrm>
            <a:off x="3473823" y="1135635"/>
            <a:ext cx="2286000" cy="3889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SOCIÁLNÍ</a:t>
            </a:r>
            <a:endParaRPr lang="id-ID" sz="1400" b="1" spc="300" dirty="0">
              <a:solidFill>
                <a:schemeClr val="bg1"/>
              </a:solidFill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9C1A1A2-935D-9AA3-6FA9-7DD5655B0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5785380" y="633780"/>
            <a:ext cx="615935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/>
            <a:r>
              <a:rPr lang="en-ID" altLang="en-US" sz="3200" b="1" dirty="0">
                <a:solidFill>
                  <a:srgbClr val="0D4D88"/>
                </a:solidFill>
                <a:latin typeface="Calibri"/>
                <a:cs typeface="Calibri"/>
              </a:rPr>
              <a:t>SPOLEČENSKÁ ZODPOVĚDNOST</a:t>
            </a:r>
            <a:endParaRPr lang="cs-CZ" sz="3200" dirty="0">
              <a:solidFill>
                <a:srgbClr val="0D4D88"/>
              </a:solidFill>
              <a:latin typeface="Calibri"/>
              <a:cs typeface="Calibri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435DB8-01B8-F2B5-2F84-B3D959BBC89E}"/>
              </a:ext>
            </a:extLst>
          </p:cNvPr>
          <p:cNvSpPr txBox="1"/>
          <p:nvPr userDrawn="1"/>
        </p:nvSpPr>
        <p:spPr>
          <a:xfrm>
            <a:off x="3398247" y="2849676"/>
            <a:ext cx="243590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ENVIROMENTÁLNÍ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67554B-3AE2-CD76-CA53-C57F6EDBDD2E}"/>
              </a:ext>
            </a:extLst>
          </p:cNvPr>
          <p:cNvSpPr txBox="1"/>
          <p:nvPr userDrawn="1"/>
        </p:nvSpPr>
        <p:spPr>
          <a:xfrm>
            <a:off x="3428481" y="4834864"/>
            <a:ext cx="2286000" cy="38893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EKONOMICKÁ</a:t>
            </a:r>
          </a:p>
        </p:txBody>
      </p:sp>
      <p:pic>
        <p:nvPicPr>
          <p:cNvPr id="12" name="Obrázek 5">
            <a:extLst>
              <a:ext uri="{FF2B5EF4-FFF2-40B4-BE49-F238E27FC236}">
                <a16:creationId xmlns:a16="http://schemas.microsoft.com/office/drawing/2014/main" id="{156868D5-6741-661A-AC48-0F3F9438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81" y="3401162"/>
            <a:ext cx="850172" cy="9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Obsah obrázku text, rukavice&#10;&#10;Popis byl vytvořen automaticky">
            <a:extLst>
              <a:ext uri="{FF2B5EF4-FFF2-40B4-BE49-F238E27FC236}">
                <a16:creationId xmlns:a16="http://schemas.microsoft.com/office/drawing/2014/main" id="{5D7FA8F4-024D-AB7A-E80D-85A09F5799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89" y="1617714"/>
            <a:ext cx="619620" cy="8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2">
            <a:extLst>
              <a:ext uri="{FF2B5EF4-FFF2-40B4-BE49-F238E27FC236}">
                <a16:creationId xmlns:a16="http://schemas.microsoft.com/office/drawing/2014/main" id="{EDAD45B1-8BBC-FDEF-BF0B-331DE786DE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33" y="5399140"/>
            <a:ext cx="913047" cy="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982509E-3DDA-19A6-3B4D-FD1AAEBE15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38302" y="2917773"/>
            <a:ext cx="57848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Zvláštní pozornost věnujeme </a:t>
            </a:r>
            <a:r>
              <a:rPr lang="cs-CZ" b="1" dirty="0">
                <a:latin typeface="Calibri"/>
                <a:ea typeface="Open Sans"/>
                <a:cs typeface="Open Sans"/>
              </a:rPr>
              <a:t>vlivu dopravy 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na životní prostředí.</a:t>
            </a:r>
            <a:r>
              <a:rPr lang="cs-CZ" dirty="0">
                <a:latin typeface="Calibri"/>
                <a:ea typeface="Open Sans"/>
                <a:cs typeface="Open Sans"/>
              </a:rPr>
              <a:t> Usilujeme o trvale udržitelnou dopravu. Vytváříme proto strategické dokumenty pro její </a:t>
            </a:r>
            <a:r>
              <a:rPr lang="cs-CZ" b="1" dirty="0">
                <a:latin typeface="Calibri"/>
                <a:ea typeface="Open Sans"/>
                <a:cs typeface="Open Sans"/>
              </a:rPr>
              <a:t>rozvoj i plány udržitelné mobility v praxi.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C94BB1-6D48-F1E4-A5E0-4FDEB9FF72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182713" y="1505262"/>
            <a:ext cx="56007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Výsledky našeho poznání šíříme mezi širokou veřejností. Prostřednictvím</a:t>
            </a:r>
            <a:r>
              <a:rPr lang="cs-CZ" b="1" dirty="0">
                <a:latin typeface="Calibri"/>
                <a:ea typeface="Open Sans"/>
                <a:cs typeface="Open Sans"/>
              </a:rPr>
              <a:t> odborných akcí</a:t>
            </a:r>
            <a:r>
              <a:rPr lang="cs-CZ" dirty="0">
                <a:latin typeface="Calibri"/>
                <a:ea typeface="Open Sans"/>
                <a:cs typeface="Open Sans"/>
              </a:rPr>
              <a:t> je předáváme také odborníkům u nás i v zahraničí.</a:t>
            </a:r>
            <a:endParaRPr lang="cs-CZ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BD795E-D3FF-417D-F2BC-7BBBBFAF6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41113" y="4835576"/>
            <a:ext cx="59944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Zavedli jsme </a:t>
            </a:r>
            <a:r>
              <a:rPr lang="cs-CZ" b="1" dirty="0">
                <a:latin typeface="Calibri"/>
                <a:ea typeface="Open Sans"/>
                <a:cs typeface="Open Sans"/>
              </a:rPr>
              <a:t>Protikorupční program</a:t>
            </a:r>
            <a:r>
              <a:rPr lang="cs-CZ" dirty="0">
                <a:latin typeface="Calibri"/>
                <a:ea typeface="Open Sans"/>
                <a:cs typeface="Open Sans"/>
              </a:rPr>
              <a:t> a </a:t>
            </a:r>
            <a:r>
              <a:rPr lang="cs-CZ" b="1" dirty="0">
                <a:latin typeface="Calibri"/>
                <a:ea typeface="Open Sans"/>
                <a:cs typeface="Open Sans"/>
              </a:rPr>
              <a:t>Etický kodex.</a:t>
            </a:r>
            <a:endParaRPr lang="en-US" dirty="0">
              <a:ea typeface="Open Sans"/>
              <a:cs typeface="Open Sans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J</a:t>
            </a:r>
            <a:r>
              <a:rPr lang="cs-CZ" dirty="0">
                <a:latin typeface="Calibri"/>
                <a:ea typeface="Open Sans"/>
                <a:cs typeface="Open Sans"/>
              </a:rPr>
              <a:t>sme držiteli certifikátu systému</a:t>
            </a:r>
            <a:r>
              <a:rPr lang="cs-CZ" b="1" dirty="0">
                <a:latin typeface="Calibri"/>
                <a:ea typeface="Open Sans"/>
                <a:cs typeface="Open Sans"/>
              </a:rPr>
              <a:t> managmentu kvality </a:t>
            </a: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ČSN EN ISO 9001 a 14001, </a:t>
            </a:r>
            <a:r>
              <a:rPr lang="cs-CZ" dirty="0">
                <a:latin typeface="Calibri"/>
                <a:ea typeface="Open Sans"/>
                <a:cs typeface="Open Sans"/>
              </a:rPr>
              <a:t>ve výzkumné, vývojové </a:t>
            </a:r>
            <a:endParaRPr lang="cs-CZ" dirty="0">
              <a:ea typeface="Open Sans" pitchFamily="34" charset="0"/>
              <a:cs typeface="Open Sans" pitchFamily="34" charset="0"/>
            </a:endParaRPr>
          </a:p>
          <a:p>
            <a:r>
              <a:rPr lang="cs-CZ" dirty="0">
                <a:latin typeface="Calibri"/>
                <a:ea typeface="Open Sans"/>
                <a:cs typeface="Open Sans"/>
              </a:rPr>
              <a:t>a technické činnosti.</a:t>
            </a:r>
            <a:endParaRPr lang="cs-CZ" dirty="0"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FF3A2EC-5AA6-9534-4AF4-0C676BD60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193" t="-185" r="43614" b="185"/>
          <a:stretch/>
        </p:blipFill>
        <p:spPr>
          <a:xfrm>
            <a:off x="-1653" y="0"/>
            <a:ext cx="3502241" cy="6858007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349A90A4-359A-FCA9-9204-B04B96CBBB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55386" y="6643841"/>
            <a:ext cx="89422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8D05615-CA45-1D45-D079-F8D8347B44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8509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pPr lvl="0"/>
            <a:endParaRPr lang="id-ID" noProof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0A2B3FB-CA81-7A66-E98C-0FEA87F92857}"/>
              </a:ext>
            </a:extLst>
          </p:cNvPr>
          <p:cNvSpPr/>
          <p:nvPr userDrawn="1"/>
        </p:nvSpPr>
        <p:spPr>
          <a:xfrm>
            <a:off x="3498850" y="0"/>
            <a:ext cx="2152377" cy="6643841"/>
          </a:xfrm>
          <a:prstGeom prst="rect">
            <a:avLst/>
          </a:prstGeom>
          <a:solidFill>
            <a:srgbClr val="0D4C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D4C86"/>
              </a:solidFill>
              <a:ea typeface="Open Sans"/>
              <a:cs typeface="Open San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24CE27F-7783-309C-FCFD-B91DEBFF5C66}"/>
              </a:ext>
            </a:extLst>
          </p:cNvPr>
          <p:cNvSpPr txBox="1"/>
          <p:nvPr userDrawn="1"/>
        </p:nvSpPr>
        <p:spPr>
          <a:xfrm>
            <a:off x="3425055" y="1135635"/>
            <a:ext cx="2286000" cy="3889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SOCIÁLNÍ</a:t>
            </a:r>
            <a:endParaRPr lang="id-ID" sz="1400" b="1" spc="300" dirty="0">
              <a:solidFill>
                <a:schemeClr val="bg1"/>
              </a:solidFill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9C1A1A2-935D-9AA3-6FA9-7DD5655B0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5785380" y="633780"/>
            <a:ext cx="615935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/>
            <a:r>
              <a:rPr lang="en-ID" altLang="en-US" sz="3200" b="1" dirty="0">
                <a:solidFill>
                  <a:srgbClr val="0D4D88"/>
                </a:solidFill>
                <a:latin typeface="Calibri"/>
                <a:cs typeface="Calibri"/>
              </a:rPr>
              <a:t>SPOLEČENSKÁ ZODPOVĚDNOST</a:t>
            </a:r>
            <a:endParaRPr lang="cs-CZ" sz="3200" dirty="0">
              <a:solidFill>
                <a:srgbClr val="0D4D88"/>
              </a:solidFill>
              <a:latin typeface="Calibri"/>
              <a:cs typeface="Calibri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435DB8-01B8-F2B5-2F84-B3D959BBC89E}"/>
              </a:ext>
            </a:extLst>
          </p:cNvPr>
          <p:cNvSpPr txBox="1"/>
          <p:nvPr userDrawn="1"/>
        </p:nvSpPr>
        <p:spPr>
          <a:xfrm>
            <a:off x="3349479" y="2849676"/>
            <a:ext cx="243590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ENVIROMENTÁLNÍ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67554B-3AE2-CD76-CA53-C57F6EDBDD2E}"/>
              </a:ext>
            </a:extLst>
          </p:cNvPr>
          <p:cNvSpPr txBox="1"/>
          <p:nvPr userDrawn="1"/>
        </p:nvSpPr>
        <p:spPr>
          <a:xfrm>
            <a:off x="3379713" y="4834864"/>
            <a:ext cx="2286000" cy="38893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EKONOMICKÁ</a:t>
            </a:r>
          </a:p>
        </p:txBody>
      </p:sp>
      <p:pic>
        <p:nvPicPr>
          <p:cNvPr id="12" name="Obrázek 5">
            <a:extLst>
              <a:ext uri="{FF2B5EF4-FFF2-40B4-BE49-F238E27FC236}">
                <a16:creationId xmlns:a16="http://schemas.microsoft.com/office/drawing/2014/main" id="{156868D5-6741-661A-AC48-0F3F9438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13" y="3401162"/>
            <a:ext cx="850172" cy="9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Obsah obrázku text, rukavice&#10;&#10;Popis byl vytvořen automaticky">
            <a:extLst>
              <a:ext uri="{FF2B5EF4-FFF2-40B4-BE49-F238E27FC236}">
                <a16:creationId xmlns:a16="http://schemas.microsoft.com/office/drawing/2014/main" id="{5D7FA8F4-024D-AB7A-E80D-85A09F5799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21" y="1617714"/>
            <a:ext cx="619620" cy="8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2">
            <a:extLst>
              <a:ext uri="{FF2B5EF4-FFF2-40B4-BE49-F238E27FC236}">
                <a16:creationId xmlns:a16="http://schemas.microsoft.com/office/drawing/2014/main" id="{EDAD45B1-8BBC-FDEF-BF0B-331DE786DE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5" y="5399140"/>
            <a:ext cx="913047" cy="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982509E-3DDA-19A6-3B4D-FD1AAEBE15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38302" y="2917773"/>
            <a:ext cx="57848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Zvláštní pozornost věnujeme </a:t>
            </a:r>
            <a:r>
              <a:rPr lang="cs-CZ" b="1" dirty="0">
                <a:latin typeface="Calibri"/>
                <a:ea typeface="Open Sans"/>
                <a:cs typeface="Open Sans"/>
              </a:rPr>
              <a:t>vlivu dopravy 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na životní prostředí.</a:t>
            </a:r>
            <a:r>
              <a:rPr lang="cs-CZ" dirty="0">
                <a:latin typeface="Calibri"/>
                <a:ea typeface="Open Sans"/>
                <a:cs typeface="Open Sans"/>
              </a:rPr>
              <a:t> Usilujeme o trvale udržitelnou dopravu. Vytváříme proto strategické dokumenty pro její </a:t>
            </a:r>
            <a:r>
              <a:rPr lang="cs-CZ" b="1" dirty="0">
                <a:latin typeface="Calibri"/>
                <a:ea typeface="Open Sans"/>
                <a:cs typeface="Open Sans"/>
              </a:rPr>
              <a:t>rozvoj i plány udržitelné mobility v praxi.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C94BB1-6D48-F1E4-A5E0-4FDEB9FF72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182713" y="1505262"/>
            <a:ext cx="56007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Výsledky našeho poznání šíříme mezi širokou veřejností. Prostřednictvím</a:t>
            </a:r>
            <a:r>
              <a:rPr lang="cs-CZ" b="1" dirty="0">
                <a:latin typeface="Calibri"/>
                <a:ea typeface="Open Sans"/>
                <a:cs typeface="Open Sans"/>
              </a:rPr>
              <a:t> odborných akcí</a:t>
            </a:r>
            <a:r>
              <a:rPr lang="cs-CZ" dirty="0">
                <a:latin typeface="Calibri"/>
                <a:ea typeface="Open Sans"/>
                <a:cs typeface="Open Sans"/>
              </a:rPr>
              <a:t> je předáváme také odborníkům u nás i v zahraničí.</a:t>
            </a:r>
            <a:endParaRPr lang="cs-CZ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BD795E-D3FF-417D-F2BC-7BBBBFAF6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41113" y="4835576"/>
            <a:ext cx="59944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Zavedli jsme </a:t>
            </a:r>
            <a:r>
              <a:rPr lang="cs-CZ" b="1" dirty="0">
                <a:latin typeface="Calibri"/>
                <a:ea typeface="Open Sans"/>
                <a:cs typeface="Open Sans"/>
              </a:rPr>
              <a:t>Protikorupční program</a:t>
            </a:r>
            <a:r>
              <a:rPr lang="cs-CZ" dirty="0">
                <a:latin typeface="Calibri"/>
                <a:ea typeface="Open Sans"/>
                <a:cs typeface="Open Sans"/>
              </a:rPr>
              <a:t> a </a:t>
            </a:r>
            <a:r>
              <a:rPr lang="cs-CZ" b="1" dirty="0">
                <a:latin typeface="Calibri"/>
                <a:ea typeface="Open Sans"/>
                <a:cs typeface="Open Sans"/>
              </a:rPr>
              <a:t>Etický kodex.</a:t>
            </a:r>
            <a:endParaRPr lang="en-US" dirty="0">
              <a:ea typeface="Open Sans"/>
              <a:cs typeface="Open Sans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J</a:t>
            </a:r>
            <a:r>
              <a:rPr lang="cs-CZ" dirty="0">
                <a:latin typeface="Calibri"/>
                <a:ea typeface="Open Sans"/>
                <a:cs typeface="Open Sans"/>
              </a:rPr>
              <a:t>sme držiteli certifikátu systému</a:t>
            </a:r>
            <a:r>
              <a:rPr lang="cs-CZ" b="1" dirty="0">
                <a:latin typeface="Calibri"/>
                <a:ea typeface="Open Sans"/>
                <a:cs typeface="Open Sans"/>
              </a:rPr>
              <a:t> managmentu kvality </a:t>
            </a: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ČSN EN ISO 9001 a 14001, </a:t>
            </a:r>
            <a:r>
              <a:rPr lang="cs-CZ" dirty="0">
                <a:latin typeface="Calibri"/>
                <a:ea typeface="Open Sans"/>
                <a:cs typeface="Open Sans"/>
              </a:rPr>
              <a:t>ve výzkumné, vývojové </a:t>
            </a:r>
            <a:endParaRPr lang="cs-CZ" dirty="0">
              <a:ea typeface="Open Sans" pitchFamily="34" charset="0"/>
              <a:cs typeface="Open Sans" pitchFamily="34" charset="0"/>
            </a:endParaRPr>
          </a:p>
          <a:p>
            <a:r>
              <a:rPr lang="cs-CZ" dirty="0">
                <a:latin typeface="Calibri"/>
                <a:ea typeface="Open Sans"/>
                <a:cs typeface="Open Sans"/>
              </a:rPr>
              <a:t>a technické činnosti.</a:t>
            </a:r>
            <a:endParaRPr lang="cs-CZ" dirty="0"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94BBF91-6324-DC51-EBC4-D782AECDA7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55387" y="6638925"/>
            <a:ext cx="8736614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79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F288480E-819B-81D7-6E8D-5914A152B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3" r="21444" b="247"/>
          <a:stretch/>
        </p:blipFill>
        <p:spPr>
          <a:xfrm>
            <a:off x="-38100" y="-1294"/>
            <a:ext cx="5566198" cy="6859293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68BB440E-E762-F295-3240-8136B6D974DE}"/>
              </a:ext>
            </a:extLst>
          </p:cNvPr>
          <p:cNvSpPr txBox="1"/>
          <p:nvPr userDrawn="1"/>
        </p:nvSpPr>
        <p:spPr>
          <a:xfrm>
            <a:off x="5858772" y="2539443"/>
            <a:ext cx="6202681" cy="3334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 dirty="0">
                <a:solidFill>
                  <a:srgbClr val="257DC0"/>
                </a:solidFill>
                <a:latin typeface="Calibri"/>
                <a:cs typeface="Calibri"/>
              </a:rPr>
              <a:t>Vizí CDV </a:t>
            </a: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je být odborně nezávislou institucí evropského významu vyhledávanou pro řešení témat dopravy 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a její infrastruktury </a:t>
            </a:r>
            <a:endParaRPr lang="cs-CZ" sz="2800" dirty="0">
              <a:solidFill>
                <a:srgbClr val="257DC0"/>
              </a:solidFill>
              <a:latin typeface="Calibri"/>
              <a:ea typeface="Open Sans" pitchFamily="34" charset="0"/>
              <a:cs typeface="Open Sans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s výsledky práce, které jsou uznávány 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v odborné i širší veřejnosti.</a:t>
            </a:r>
            <a:endParaRPr lang="cs-CZ" sz="2800" dirty="0">
              <a:solidFill>
                <a:srgbClr val="257DC0"/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0D4C86"/>
              </a:solidFill>
              <a:latin typeface="Myriad Pro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7CB9DF85-545F-0B4F-A242-F035ED6239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08951" y="1656596"/>
            <a:ext cx="755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r>
              <a:rPr lang="en-ID" altLang="en-US" sz="3200" b="1" dirty="0">
                <a:solidFill>
                  <a:srgbClr val="0D4D88"/>
                </a:solidFill>
                <a:latin typeface="Calibri"/>
                <a:cs typeface="Calibri"/>
              </a:rPr>
              <a:t>NAŠE VIZE</a:t>
            </a:r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F552FFA-F5E4-112A-9243-27B063E05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653" y="-366625"/>
            <a:ext cx="2722491" cy="1921917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DDEE8E8-74EB-17D0-D3F8-E30CB3DC40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40B552B0-1487-F5BE-B3B0-B26A911EA10B}"/>
              </a:ext>
            </a:extLst>
          </p:cNvPr>
          <p:cNvSpPr txBox="1"/>
          <p:nvPr userDrawn="1"/>
        </p:nvSpPr>
        <p:spPr>
          <a:xfrm>
            <a:off x="5858772" y="2539443"/>
            <a:ext cx="6202681" cy="3334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 dirty="0">
                <a:solidFill>
                  <a:srgbClr val="257DC0"/>
                </a:solidFill>
                <a:latin typeface="Calibri"/>
                <a:cs typeface="Calibri"/>
              </a:rPr>
              <a:t>Vizí CDV </a:t>
            </a: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je být odborně nezávislou institucí evropského významu vyhledávanou pro řešení témat dopravy 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a její infrastruktury </a:t>
            </a:r>
            <a:endParaRPr lang="cs-CZ" sz="2800" dirty="0">
              <a:solidFill>
                <a:srgbClr val="257DC0"/>
              </a:solidFill>
              <a:latin typeface="Calibri"/>
              <a:ea typeface="Open Sans" pitchFamily="34" charset="0"/>
              <a:cs typeface="Open Sans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s výsledky práce, které jsou uznávány 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v odborné i širší veřejnosti.</a:t>
            </a:r>
            <a:endParaRPr lang="cs-CZ" sz="2800" dirty="0">
              <a:solidFill>
                <a:srgbClr val="257DC0"/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0D4C86"/>
              </a:solidFill>
              <a:latin typeface="Myriad Pro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6A90904D-11F7-35DD-D60D-4D01002E45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08951" y="1656596"/>
            <a:ext cx="755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r>
              <a:rPr lang="en-ID" altLang="en-US" sz="3200" b="1" dirty="0">
                <a:solidFill>
                  <a:srgbClr val="0D4D88"/>
                </a:solidFill>
                <a:latin typeface="Calibri"/>
                <a:cs typeface="Calibri"/>
              </a:rPr>
              <a:t>NAŠE VIZE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B05097F-C42B-5BDB-5384-EF2113C7C9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19074"/>
            <a:ext cx="5607243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pPr lvl="0"/>
            <a:endParaRPr lang="id-ID" noProof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CD278CE-0A2A-285D-8044-E7BA7AAD0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653" y="-366625"/>
            <a:ext cx="2722491" cy="192191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4AB68C1-1249-1962-C751-F92FF415B5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A086BDB-C628-72B3-532B-F1284013F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8867" y="6638925"/>
            <a:ext cx="1230930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754" y="2604539"/>
            <a:ext cx="5444072" cy="487292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32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Děkuji vám za pozornost.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5754" y="3383451"/>
            <a:ext cx="3932237" cy="9512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u="none">
                <a:solidFill>
                  <a:srgbClr val="257D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Jméno Příjmení</a:t>
            </a:r>
          </a:p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email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3B90A65-378E-4E5F-EDF1-BB5998CEB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D656139-175C-6F25-8FA5-5D389A801E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1759" y="656072"/>
            <a:ext cx="3406345" cy="728264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842B35D2-EB16-0C5C-57A6-C8D5D492887B}"/>
              </a:ext>
            </a:extLst>
          </p:cNvPr>
          <p:cNvSpPr txBox="1"/>
          <p:nvPr userDrawn="1"/>
        </p:nvSpPr>
        <p:spPr>
          <a:xfrm>
            <a:off x="535754" y="4530202"/>
            <a:ext cx="448281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telefon: +420 541 641 711</a:t>
            </a:r>
          </a:p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Centrum dopravního výzkumu, v. v. i.</a:t>
            </a:r>
          </a:p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Líšeňská 33a, 636 00 Brno</a:t>
            </a:r>
          </a:p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www.cdv.cz</a:t>
            </a:r>
          </a:p>
        </p:txBody>
      </p:sp>
    </p:spTree>
    <p:extLst>
      <p:ext uri="{BB962C8B-B14F-4D97-AF65-F5344CB8AC3E}">
        <p14:creationId xmlns:p14="http://schemas.microsoft.com/office/powerpoint/2010/main" val="481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693AA-7CD5-2FB2-D029-2D2965C75A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3584264"/>
            <a:ext cx="12193668" cy="4866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Podnázev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47AAC9-65E0-0C90-63F4-1DF3402BE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7251"/>
            <a:ext cx="12192000" cy="813729"/>
          </a:xfrm>
          <a:prstGeom prst="rect">
            <a:avLst/>
          </a:prstGeom>
        </p:spPr>
        <p:txBody>
          <a:bodyPr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pic>
        <p:nvPicPr>
          <p:cNvPr id="9" name="Obrázek 8" descr="Obsah obrázku text, podepsat, klipart&#10;&#10;Popis byl vytvořen automaticky">
            <a:extLst>
              <a:ext uri="{FF2B5EF4-FFF2-40B4-BE49-F238E27FC236}">
                <a16:creationId xmlns:a16="http://schemas.microsoft.com/office/drawing/2014/main" id="{05B902F9-912E-09E4-D467-FAC5519BA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846636" cy="6104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9F04BB-533E-2381-F315-5A055A567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259" y="297293"/>
            <a:ext cx="839851" cy="1124726"/>
          </a:xfrm>
          <a:prstGeom prst="rect">
            <a:avLst/>
          </a:prstGeom>
        </p:spPr>
      </p:pic>
      <p:sp>
        <p:nvSpPr>
          <p:cNvPr id="11" name="Zástupný symbol pro datum 3">
            <a:extLst>
              <a:ext uri="{FF2B5EF4-FFF2-40B4-BE49-F238E27FC236}">
                <a16:creationId xmlns:a16="http://schemas.microsoft.com/office/drawing/2014/main" id="{F42E4B79-F8D0-A434-D9F4-DA252E40C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2889" y="4407504"/>
            <a:ext cx="4943600" cy="190596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32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950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54" y="2604539"/>
            <a:ext cx="5444072" cy="487292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32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>
              <a:spcAft>
                <a:spcPts val="0"/>
              </a:spcAft>
              <a:defRPr/>
            </a:pPr>
            <a:endParaRPr lang="cs-CZ" sz="3200" b="1" dirty="0">
              <a:solidFill>
                <a:srgbClr val="000000"/>
              </a:solidFill>
              <a:latin typeface="Calibri"/>
              <a:ea typeface="Open Sans" pitchFamily="34" charset="0"/>
              <a:cs typeface="Open San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5754" y="3383451"/>
            <a:ext cx="3932237" cy="9512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u="none">
                <a:solidFill>
                  <a:srgbClr val="257D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Name </a:t>
            </a:r>
            <a:r>
              <a:rPr lang="cs-CZ" dirty="0" err="1">
                <a:latin typeface="Calibri"/>
                <a:ea typeface="Open Sans"/>
                <a:cs typeface="Open Sans"/>
              </a:rPr>
              <a:t>Surname</a:t>
            </a:r>
            <a:endParaRPr lang="cs-CZ" dirty="0">
              <a:latin typeface="Calibri"/>
              <a:ea typeface="Open Sans"/>
              <a:cs typeface="Open Sans"/>
            </a:endParaRPr>
          </a:p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email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3B90A65-378E-4E5F-EDF1-BB5998CEB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F7D5C98-A487-0D73-FC66-1AD69F402FC4}"/>
              </a:ext>
            </a:extLst>
          </p:cNvPr>
          <p:cNvSpPr txBox="1"/>
          <p:nvPr userDrawn="1"/>
        </p:nvSpPr>
        <p:spPr>
          <a:xfrm>
            <a:off x="535754" y="4530202"/>
            <a:ext cx="344613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000" dirty="0" err="1">
                <a:latin typeface="Calibri"/>
                <a:ea typeface="Open Sans"/>
                <a:cs typeface="Calibri"/>
              </a:rPr>
              <a:t>phone</a:t>
            </a:r>
            <a:r>
              <a:rPr lang="cs-CZ" sz="2000" dirty="0">
                <a:latin typeface="Calibri"/>
                <a:ea typeface="Open Sans"/>
                <a:cs typeface="Calibri"/>
              </a:rPr>
              <a:t>: +420 541 641 711</a:t>
            </a:r>
          </a:p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Transport </a:t>
            </a:r>
            <a:r>
              <a:rPr lang="cs-CZ" sz="2000" dirty="0" err="1">
                <a:latin typeface="Calibri"/>
                <a:ea typeface="Open Sans"/>
                <a:cs typeface="Calibri"/>
              </a:rPr>
              <a:t>Research</a:t>
            </a:r>
            <a:r>
              <a:rPr lang="cs-CZ" sz="2000" dirty="0">
                <a:latin typeface="Calibri"/>
                <a:ea typeface="Open Sans"/>
                <a:cs typeface="Calibri"/>
              </a:rPr>
              <a:t> Centre</a:t>
            </a:r>
          </a:p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Líšeňská 33a, 636 00 Brno</a:t>
            </a:r>
          </a:p>
          <a:p>
            <a:pPr>
              <a:spcAft>
                <a:spcPts val="0"/>
              </a:spcAft>
              <a:defRPr/>
            </a:pPr>
            <a:r>
              <a:rPr lang="cs-CZ" sz="2000" dirty="0">
                <a:latin typeface="Calibri"/>
                <a:ea typeface="Open Sans"/>
                <a:cs typeface="Calibri"/>
              </a:rPr>
              <a:t>www.cdv.cz/en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F67A3D-E7C8-4874-1C15-076AB76C3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111" y="661110"/>
            <a:ext cx="2969418" cy="7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F120021E-B0F4-9207-FCE6-FA36E1567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" y="2588449"/>
            <a:ext cx="12191166" cy="16730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A1CE1F-00A5-4226-0C14-918DB8AD75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96FA065C-D75B-3D96-FE7A-50A0EF4D00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4131D63-F7A2-A90E-C74A-4DF1DF66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2792974"/>
            <a:ext cx="12191166" cy="632012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datum 3">
            <a:extLst>
              <a:ext uri="{FF2B5EF4-FFF2-40B4-BE49-F238E27FC236}">
                <a16:creationId xmlns:a16="http://schemas.microsoft.com/office/drawing/2014/main" id="{B3BAD2E9-F357-AF7B-BEAB-95C6392D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" y="3568262"/>
            <a:ext cx="12191166" cy="42582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Subtitle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7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A736D3-8A9C-47AA-425F-E16C2CA0BB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C14D6DA2-BF20-A708-A1C0-50909AD82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E1D1E392-806D-0F4F-23A5-F29AF0DAC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2792974"/>
            <a:ext cx="12191166" cy="632012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9" name="Zástupný symbol pro datum 3">
            <a:extLst>
              <a:ext uri="{FF2B5EF4-FFF2-40B4-BE49-F238E27FC236}">
                <a16:creationId xmlns:a16="http://schemas.microsoft.com/office/drawing/2014/main" id="{1476F790-FC16-55B4-EBCE-EF48896A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" y="3573579"/>
            <a:ext cx="12191166" cy="42582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Subtitle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4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&#10;&#10;Popis byl vytvořen automaticky">
            <a:extLst>
              <a:ext uri="{FF2B5EF4-FFF2-40B4-BE49-F238E27FC236}">
                <a16:creationId xmlns:a16="http://schemas.microsoft.com/office/drawing/2014/main" id="{6EE6B088-7176-15DF-D57B-B0F20FD25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1170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897765B2-C256-78B4-DB4F-6E23E269C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613998" cy="62155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A2C3478-664D-0D0D-72D3-7E885BC7E8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56825" y="24361"/>
            <a:ext cx="2367610" cy="16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trom, exteriér, zelená&#10;&#10;Popis se vygeneroval automaticky.">
            <a:extLst>
              <a:ext uri="{FF2B5EF4-FFF2-40B4-BE49-F238E27FC236}">
                <a16:creationId xmlns:a16="http://schemas.microsoft.com/office/drawing/2014/main" id="{42124C8E-BB5B-F8F7-FD97-D1AF8B380C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-1567" t="2431" r="6645" b="53804"/>
          <a:stretch/>
        </p:blipFill>
        <p:spPr>
          <a:xfrm>
            <a:off x="-228595" y="-112398"/>
            <a:ext cx="12420595" cy="6933666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DC88ED23-4780-487E-107D-F11BC5FB48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726" y="298280"/>
            <a:ext cx="2827279" cy="6104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7C7D53-5C91-639C-441F-4D17DB114F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1740" y="298280"/>
            <a:ext cx="838207" cy="11300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061795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Centrum dopravního výzkumu, v. v. i.</a:t>
            </a:r>
          </a:p>
        </p:txBody>
      </p:sp>
      <p:sp>
        <p:nvSpPr>
          <p:cNvPr id="12" name="Zástupný symbol pro datum 3">
            <a:extLst>
              <a:ext uri="{FF2B5EF4-FFF2-40B4-BE49-F238E27FC236}">
                <a16:creationId xmlns:a16="http://schemas.microsoft.com/office/drawing/2014/main" id="{A1A9366A-F4CD-F7EE-FEE1-003F62BE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3726" y="4419277"/>
            <a:ext cx="4943600" cy="190596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sz="32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6604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trom, exteriér, zelená&#10;&#10;Popis se vygeneroval automaticky.">
            <a:extLst>
              <a:ext uri="{FF2B5EF4-FFF2-40B4-BE49-F238E27FC236}">
                <a16:creationId xmlns:a16="http://schemas.microsoft.com/office/drawing/2014/main" id="{42124C8E-BB5B-F8F7-FD97-D1AF8B380C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-1567" t="2431" r="6645" b="53804"/>
          <a:stretch/>
        </p:blipFill>
        <p:spPr>
          <a:xfrm>
            <a:off x="-228595" y="-37833"/>
            <a:ext cx="12420595" cy="69336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053693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</p:txBody>
      </p:sp>
      <p:pic>
        <p:nvPicPr>
          <p:cNvPr id="11" name="Obrázek 10" descr="Obsah obrázku text, klipart&#10;&#10;Popis byl vytvořen automaticky">
            <a:extLst>
              <a:ext uri="{FF2B5EF4-FFF2-40B4-BE49-F238E27FC236}">
                <a16:creationId xmlns:a16="http://schemas.microsoft.com/office/drawing/2014/main" id="{566948BE-0F54-B234-4C20-A3FB134AA4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613998" cy="621551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FD9AC61B-9930-42D3-8265-62A2D2009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56825" y="24361"/>
            <a:ext cx="2367610" cy="16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206482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Centrum dopravního výzkumu, v. v. i.</a:t>
            </a:r>
          </a:p>
        </p:txBody>
      </p:sp>
    </p:spTree>
    <p:extLst>
      <p:ext uri="{BB962C8B-B14F-4D97-AF65-F5344CB8AC3E}">
        <p14:creationId xmlns:p14="http://schemas.microsoft.com/office/powerpoint/2010/main" val="273651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29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5" r:id="rId2"/>
    <p:sldLayoutId id="2147483666" r:id="rId3"/>
    <p:sldLayoutId id="2147483662" r:id="rId4"/>
    <p:sldLayoutId id="2147483663" r:id="rId5"/>
    <p:sldLayoutId id="2147483682" r:id="rId6"/>
    <p:sldLayoutId id="2147483667" r:id="rId7"/>
    <p:sldLayoutId id="2147483681" r:id="rId8"/>
    <p:sldLayoutId id="2147483683" r:id="rId9"/>
    <p:sldLayoutId id="2147483684" r:id="rId10"/>
    <p:sldLayoutId id="2147483699" r:id="rId11"/>
    <p:sldLayoutId id="2147483700" r:id="rId12"/>
    <p:sldLayoutId id="2147483685" r:id="rId13"/>
    <p:sldLayoutId id="2147483686" r:id="rId14"/>
    <p:sldLayoutId id="2147483669" r:id="rId15"/>
    <p:sldLayoutId id="2147483688" r:id="rId16"/>
    <p:sldLayoutId id="2147483695" r:id="rId17"/>
    <p:sldLayoutId id="2147483672" r:id="rId18"/>
    <p:sldLayoutId id="2147483689" r:id="rId19"/>
    <p:sldLayoutId id="2147483690" r:id="rId20"/>
    <p:sldLayoutId id="2147483691" r:id="rId21"/>
    <p:sldLayoutId id="2147483673" r:id="rId22"/>
    <p:sldLayoutId id="2147483679" r:id="rId23"/>
    <p:sldLayoutId id="2147483694" r:id="rId24"/>
    <p:sldLayoutId id="2147483674" r:id="rId25"/>
    <p:sldLayoutId id="2147483692" r:id="rId26"/>
    <p:sldLayoutId id="2147483693" r:id="rId27"/>
    <p:sldLayoutId id="2147483696" r:id="rId28"/>
    <p:sldLayoutId id="2147483697" r:id="rId29"/>
    <p:sldLayoutId id="214748369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79F047B-4B99-D175-4A54-BE6C7FC1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697" y="4654745"/>
            <a:ext cx="4943600" cy="190596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257DC0"/>
                </a:solidFill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Ing. Jindřich Frič, Ph.D.</a:t>
            </a:r>
          </a:p>
          <a:p>
            <a:r>
              <a:rPr lang="cs-CZ" sz="2400" dirty="0">
                <a:solidFill>
                  <a:schemeClr val="bg1"/>
                </a:solidFill>
              </a:rPr>
              <a:t>ředitel</a:t>
            </a:r>
          </a:p>
          <a:p>
            <a:r>
              <a:rPr lang="cs-CZ" sz="2400" dirty="0">
                <a:solidFill>
                  <a:schemeClr val="bg1"/>
                </a:solidFill>
              </a:rPr>
              <a:t>Centrum dopravního výzkumu, v. v. i.</a:t>
            </a:r>
          </a:p>
          <a:p>
            <a:r>
              <a:rPr lang="cs-CZ" sz="2400" dirty="0">
                <a:solidFill>
                  <a:schemeClr val="bg1"/>
                </a:solidFill>
              </a:rPr>
              <a:t>20. 10. 2022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15303A8-FD3A-93D6-CDFD-4C5C7AC5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015"/>
            <a:ext cx="12192000" cy="220997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5A3CFC-91FF-F8BA-4B38-245F1178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 mladých a začínajících řidičů v ČR</a:t>
            </a:r>
          </a:p>
        </p:txBody>
      </p:sp>
    </p:spTree>
    <p:extLst>
      <p:ext uri="{BB962C8B-B14F-4D97-AF65-F5344CB8AC3E}">
        <p14:creationId xmlns:p14="http://schemas.microsoft.com/office/powerpoint/2010/main" val="11180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D463EA3-2E68-44A9-A0B7-CF205FF74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792442"/>
              </p:ext>
            </p:extLst>
          </p:nvPr>
        </p:nvGraphicFramePr>
        <p:xfrm>
          <a:off x="0" y="973015"/>
          <a:ext cx="12192000" cy="5627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3CB4CAEF-AB49-A365-6899-2FC401D7F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6288106"/>
              </p:ext>
            </p:extLst>
          </p:nvPr>
        </p:nvGraphicFramePr>
        <p:xfrm>
          <a:off x="1118851" y="750277"/>
          <a:ext cx="10726615" cy="5967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458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44AB1664-16D3-469B-A835-09440E713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755781"/>
              </p:ext>
            </p:extLst>
          </p:nvPr>
        </p:nvGraphicFramePr>
        <p:xfrm>
          <a:off x="117231" y="996462"/>
          <a:ext cx="11934092" cy="540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436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53AC5A-BB0C-C7B8-1BB1-E99468EDA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804" y="1066069"/>
            <a:ext cx="3932237" cy="487292"/>
          </a:xfrm>
        </p:spPr>
        <p:txBody>
          <a:bodyPr/>
          <a:lstStyle/>
          <a:p>
            <a:pPr marL="0" indent="0">
              <a:buNone/>
            </a:pPr>
            <a:r>
              <a:rPr lang="cs-CZ" sz="3600" dirty="0"/>
              <a:t>Shrnutí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A5A311-718C-B2DE-BB58-E7716BFB4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2804" y="1980343"/>
            <a:ext cx="10371688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b="1" dirty="0"/>
              <a:t>Nadprůměrný</a:t>
            </a:r>
            <a:r>
              <a:rPr lang="cs-CZ" sz="2400" dirty="0"/>
              <a:t> podíl mezi viníky nehody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Vyšší </a:t>
            </a:r>
            <a:r>
              <a:rPr lang="cs-CZ" sz="2400" b="1" dirty="0"/>
              <a:t>závažnost </a:t>
            </a:r>
            <a:r>
              <a:rPr lang="cs-CZ" sz="2400" dirty="0"/>
              <a:t>nehod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Vyšší počet </a:t>
            </a:r>
            <a:r>
              <a:rPr lang="cs-CZ" sz="2400" b="1" dirty="0"/>
              <a:t>přestupků</a:t>
            </a:r>
            <a:r>
              <a:rPr lang="cs-CZ" sz="2400" dirty="0"/>
              <a:t> mezi věkovými skupinami</a:t>
            </a:r>
          </a:p>
          <a:p>
            <a:pPr>
              <a:lnSpc>
                <a:spcPct val="150000"/>
              </a:lnSpc>
            </a:pPr>
            <a:r>
              <a:rPr lang="cs-CZ" sz="2400" b="1" dirty="0"/>
              <a:t>Nemají</a:t>
            </a:r>
            <a:r>
              <a:rPr lang="cs-CZ" sz="2400" dirty="0"/>
              <a:t> dostatek zkušeností a jsou často méně ukáznění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Z výše </a:t>
            </a:r>
            <a:r>
              <a:rPr lang="cs-CZ" sz="2400"/>
              <a:t>uvedených statistik </a:t>
            </a:r>
            <a:r>
              <a:rPr lang="cs-CZ" sz="2400" dirty="0"/>
              <a:t>i zahraničních zkušeností plyne nutnost uplatnit </a:t>
            </a:r>
            <a:r>
              <a:rPr lang="cs-CZ" sz="2400" b="1" dirty="0"/>
              <a:t>speciální přístup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C287E56-097F-28F0-3E31-FD84706F6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94" y="176303"/>
            <a:ext cx="11144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8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C3BB2-558A-4315-8A47-86D0065B96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4025" y="242981"/>
            <a:ext cx="11830050" cy="4889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cs-CZ" sz="3200" b="1" dirty="0">
                <a:solidFill>
                  <a:srgbClr val="0D4D88"/>
                </a:solidFill>
                <a:ea typeface="+mn-ea"/>
                <a:cs typeface="+mn-cs"/>
              </a:rPr>
              <a:t>CELKOVÉ ZTRÁTY Z DOPRAVNÍ NEHODOVOSTI ZA ROK 2020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2046B199-357E-4857-B32D-B225E5F4D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530575"/>
              </p:ext>
            </p:extLst>
          </p:nvPr>
        </p:nvGraphicFramePr>
        <p:xfrm>
          <a:off x="2488078" y="1479851"/>
          <a:ext cx="8267700" cy="3360159"/>
        </p:xfrm>
        <a:graphic>
          <a:graphicData uri="http://schemas.openxmlformats.org/drawingml/2006/table">
            <a:tbl>
              <a:tblPr firstRow="1" firstCol="1" bandRow="1"/>
              <a:tblGrid>
                <a:gridCol w="3903352">
                  <a:extLst>
                    <a:ext uri="{9D8B030D-6E8A-4147-A177-3AD203B41FA5}">
                      <a16:colId xmlns:a16="http://schemas.microsoft.com/office/drawing/2014/main" val="1811200807"/>
                    </a:ext>
                  </a:extLst>
                </a:gridCol>
                <a:gridCol w="4364348">
                  <a:extLst>
                    <a:ext uri="{9D8B030D-6E8A-4147-A177-3AD203B41FA5}">
                      <a16:colId xmlns:a16="http://schemas.microsoft.com/office/drawing/2014/main" val="574025001"/>
                    </a:ext>
                  </a:extLst>
                </a:gridCol>
              </a:tblGrid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Náklady (v tis. Kč)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4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82672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Ztráty z osobních následků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7D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7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051538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Usmrcené osoby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18 105 857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593855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Těžce zraněné osoby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10 213 800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204796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Lehce zraněné osoby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7 567 462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41703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Ztráty z nehod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7D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7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077857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Nehody s usmrcením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689 443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3763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Nehody s těžkým zraněním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1 421 687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795808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Nehody s lehkým zraněním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9 904 979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558369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Nehody pouze s hmotnou škodou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31 756 725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780338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4C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79 659 953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4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84702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9568DDD0-208A-43A8-A376-65BC9E75AA47}"/>
              </a:ext>
            </a:extLst>
          </p:cNvPr>
          <p:cNvSpPr txBox="1"/>
          <p:nvPr/>
        </p:nvSpPr>
        <p:spPr bwMode="auto">
          <a:xfrm>
            <a:off x="2414557" y="4968603"/>
            <a:ext cx="7531521" cy="12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b="1" dirty="0">
                <a:solidFill>
                  <a:srgbClr val="F3742E"/>
                </a:solidFill>
              </a:rPr>
              <a:t>Celkové externalit z dopravní nehodovosti za rok 2020 činily cca 79,7 mld. Kč.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b="1" dirty="0">
              <a:solidFill>
                <a:srgbClr val="F3742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b="1" dirty="0">
                <a:solidFill>
                  <a:srgbClr val="242424"/>
                </a:solidFill>
                <a:latin typeface="Segoe UI" panose="020B0502040204020203" pitchFamily="34" charset="0"/>
              </a:rPr>
              <a:t>Celkové externality za dopravní nehody v roce 2020 způsobené viníky ve věku 15-24  let činily 9,34 mld. Kč.</a:t>
            </a:r>
            <a:endParaRPr lang="cs-CZ" b="1" dirty="0">
              <a:solidFill>
                <a:srgbClr val="F3742E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688D49-742F-44EF-AF23-2E804C86BE43}"/>
              </a:ext>
            </a:extLst>
          </p:cNvPr>
          <p:cNvSpPr txBox="1"/>
          <p:nvPr/>
        </p:nvSpPr>
        <p:spPr bwMode="auto">
          <a:xfrm>
            <a:off x="2414557" y="860524"/>
            <a:ext cx="7128792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1600" b="1" dirty="0"/>
              <a:t>Celkové ztráty z dopravní nehodovosti jsou dány součtem celkových ztrát z osobních následků a dopravních nehod.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6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A497929-BB4A-88B6-0D17-32CEB8FE6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4F779B9-07FF-961F-B8B0-80DE529A5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Ing. Jindřich Frič Ph.D.</a:t>
            </a:r>
          </a:p>
          <a:p>
            <a:r>
              <a:rPr lang="cs-CZ" dirty="0"/>
              <a:t>Jindrich.fric@cdv.cz</a:t>
            </a:r>
          </a:p>
        </p:txBody>
      </p:sp>
    </p:spTree>
    <p:extLst>
      <p:ext uri="{BB962C8B-B14F-4D97-AF65-F5344CB8AC3E}">
        <p14:creationId xmlns:p14="http://schemas.microsoft.com/office/powerpoint/2010/main" val="1425918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1529C5-C5C4-2BAD-1D2A-84642E901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1099038"/>
            <a:ext cx="10726615" cy="55188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F95139F-8F9C-A432-A8DA-C3E9F4553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60" y="1672736"/>
            <a:ext cx="53435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F42B10-8AC5-6D74-996F-0667DEB4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4" y="1059106"/>
            <a:ext cx="10587771" cy="54607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4A5AE4-3AE1-C42D-7F57-BD5D420F5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60" y="1672736"/>
            <a:ext cx="53435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6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0F023F-8F1F-5F87-261A-9A42E327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162"/>
            <a:ext cx="12284896" cy="507719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450BD29-0780-4212-2924-FADD04915A5E}"/>
              </a:ext>
            </a:extLst>
          </p:cNvPr>
          <p:cNvSpPr/>
          <p:nvPr/>
        </p:nvSpPr>
        <p:spPr>
          <a:xfrm>
            <a:off x="93785" y="3130062"/>
            <a:ext cx="1852246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EFA6D74-A3FD-BFEE-C330-156A48BA1D80}"/>
              </a:ext>
            </a:extLst>
          </p:cNvPr>
          <p:cNvSpPr/>
          <p:nvPr/>
        </p:nvSpPr>
        <p:spPr>
          <a:xfrm>
            <a:off x="6717322" y="3282462"/>
            <a:ext cx="1554949" cy="198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EE38F50-7853-13BB-9EB9-EF597FEDE453}"/>
              </a:ext>
            </a:extLst>
          </p:cNvPr>
          <p:cNvSpPr txBox="1"/>
          <p:nvPr/>
        </p:nvSpPr>
        <p:spPr>
          <a:xfrm>
            <a:off x="9906000" y="5791200"/>
            <a:ext cx="13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2011-2021</a:t>
            </a:r>
          </a:p>
        </p:txBody>
      </p:sp>
    </p:spTree>
    <p:extLst>
      <p:ext uri="{BB962C8B-B14F-4D97-AF65-F5344CB8AC3E}">
        <p14:creationId xmlns:p14="http://schemas.microsoft.com/office/powerpoint/2010/main" val="19383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863D0-F688-D4DB-FB66-ABCB5F86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111127"/>
            <a:ext cx="12019196" cy="494970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30BABBA-2E7E-FAFD-0B65-CC1B40606888}"/>
              </a:ext>
            </a:extLst>
          </p:cNvPr>
          <p:cNvSpPr/>
          <p:nvPr/>
        </p:nvSpPr>
        <p:spPr>
          <a:xfrm>
            <a:off x="85725" y="3305908"/>
            <a:ext cx="1852246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087E65E-2E36-27DF-D355-2E28EC41533F}"/>
              </a:ext>
            </a:extLst>
          </p:cNvPr>
          <p:cNvSpPr/>
          <p:nvPr/>
        </p:nvSpPr>
        <p:spPr>
          <a:xfrm>
            <a:off x="6709263" y="3497580"/>
            <a:ext cx="1428898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152155D-2153-3518-1D6E-28AA26AF702B}"/>
              </a:ext>
            </a:extLst>
          </p:cNvPr>
          <p:cNvSpPr txBox="1"/>
          <p:nvPr/>
        </p:nvSpPr>
        <p:spPr>
          <a:xfrm>
            <a:off x="9906000" y="5791200"/>
            <a:ext cx="13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2011-2021</a:t>
            </a:r>
          </a:p>
        </p:txBody>
      </p:sp>
    </p:spTree>
    <p:extLst>
      <p:ext uri="{BB962C8B-B14F-4D97-AF65-F5344CB8AC3E}">
        <p14:creationId xmlns:p14="http://schemas.microsoft.com/office/powerpoint/2010/main" val="40283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B74964A-1CB5-8970-B616-EF556653E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530821"/>
              </p:ext>
            </p:extLst>
          </p:nvPr>
        </p:nvGraphicFramePr>
        <p:xfrm>
          <a:off x="1230923" y="1230923"/>
          <a:ext cx="10234246" cy="511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882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4481F9BE-0AF4-CD03-D656-23CD1ACBD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447660"/>
              </p:ext>
            </p:extLst>
          </p:nvPr>
        </p:nvGraphicFramePr>
        <p:xfrm>
          <a:off x="246185" y="1254369"/>
          <a:ext cx="11734800" cy="5064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82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7E4D4AA-259A-40FB-9FF2-8ED76209F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631745"/>
              </p:ext>
            </p:extLst>
          </p:nvPr>
        </p:nvGraphicFramePr>
        <p:xfrm>
          <a:off x="0" y="0"/>
          <a:ext cx="12027877" cy="6400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773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15FE212E-20B3-4EF7-A392-AFF3D8F01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7771302"/>
              </p:ext>
            </p:extLst>
          </p:nvPr>
        </p:nvGraphicFramePr>
        <p:xfrm>
          <a:off x="257908" y="128954"/>
          <a:ext cx="11781691" cy="647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32672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7B36EE9B75D045BB2FA571D732D8BA" ma:contentTypeVersion="13" ma:contentTypeDescription="Vytvoří nový dokument" ma:contentTypeScope="" ma:versionID="24de00d07e71c17eb5858223ed3d5f71">
  <xsd:schema xmlns:xsd="http://www.w3.org/2001/XMLSchema" xmlns:xs="http://www.w3.org/2001/XMLSchema" xmlns:p="http://schemas.microsoft.com/office/2006/metadata/properties" xmlns:ns2="9c4f11a4-5080-444f-bd67-21fb3d76fb22" xmlns:ns3="09f2950f-7bdd-4ad9-bc9d-95be8243dc76" targetNamespace="http://schemas.microsoft.com/office/2006/metadata/properties" ma:root="true" ma:fieldsID="2ac6fb42ca232bffdcd0281e635a8964" ns2:_="" ns3:_="">
    <xsd:import namespace="9c4f11a4-5080-444f-bd67-21fb3d76fb22"/>
    <xsd:import namespace="09f2950f-7bdd-4ad9-bc9d-95be8243dc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f11a4-5080-444f-bd67-21fb3d76fb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7c3f5fa4-6919-444b-b110-a55e4fda43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2950f-7bdd-4ad9-bc9d-95be8243dc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5727ab4-897a-4f46-a21e-09e9fd747d91}" ma:internalName="TaxCatchAll" ma:showField="CatchAllData" ma:web="09f2950f-7bdd-4ad9-bc9d-95be8243dc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A17071-9805-4B0C-99D2-AADF63546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4f11a4-5080-444f-bd67-21fb3d76fb22"/>
    <ds:schemaRef ds:uri="09f2950f-7bdd-4ad9-bc9d-95be8243dc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FA072F-28A6-4E04-A2E2-F222B389E0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342</Words>
  <Application>Microsoft Office PowerPoint</Application>
  <PresentationFormat>Širokoúhlá obrazovka</PresentationFormat>
  <Paragraphs>66</Paragraphs>
  <Slides>14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Open Sans</vt:lpstr>
      <vt:lpstr>Segoe UI</vt:lpstr>
      <vt:lpstr>Times New Roman</vt:lpstr>
      <vt:lpstr>Wingdings</vt:lpstr>
      <vt:lpstr>Motiv Office</vt:lpstr>
      <vt:lpstr>Bezpečnost mladých a začínajících řidičů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CELKOVÉ ZTRÁTY Z DOPRAVNÍ NEHODOVOSTI ZA ROK 2020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 Soukupová</dc:creator>
  <cp:lastModifiedBy>Neřold Tomáš Mgr. M.A.</cp:lastModifiedBy>
  <cp:revision>20</cp:revision>
  <dcterms:created xsi:type="dcterms:W3CDTF">2022-06-06T06:54:35Z</dcterms:created>
  <dcterms:modified xsi:type="dcterms:W3CDTF">2022-10-19T12:52:41Z</dcterms:modified>
</cp:coreProperties>
</file>