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  <p:sldMasterId id="2147483698" r:id="rId3"/>
  </p:sldMasterIdLst>
  <p:notesMasterIdLst>
    <p:notesMasterId r:id="rId10"/>
  </p:notesMasterIdLst>
  <p:handoutMasterIdLst>
    <p:handoutMasterId r:id="rId11"/>
  </p:handoutMasterIdLst>
  <p:sldIdLst>
    <p:sldId id="441" r:id="rId4"/>
    <p:sldId id="444" r:id="rId5"/>
    <p:sldId id="438" r:id="rId6"/>
    <p:sldId id="445" r:id="rId7"/>
    <p:sldId id="439" r:id="rId8"/>
    <p:sldId id="44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31" userDrawn="1">
          <p15:clr>
            <a:srgbClr val="A4A3A4"/>
          </p15:clr>
        </p15:guide>
        <p15:guide id="3" orient="horz" pos="4125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17" orient="horz" pos="3612" userDrawn="1">
          <p15:clr>
            <a:srgbClr val="A4A3A4"/>
          </p15:clr>
        </p15:guide>
        <p15:guide id="18" pos="7038" userDrawn="1">
          <p15:clr>
            <a:srgbClr val="A4A3A4"/>
          </p15:clr>
        </p15:guide>
        <p15:guide id="19" pos="642" userDrawn="1">
          <p15:clr>
            <a:srgbClr val="A4A3A4"/>
          </p15:clr>
        </p15:guide>
        <p15:guide id="20" orient="horz" pos="958" userDrawn="1">
          <p15:clr>
            <a:srgbClr val="A4A3A4"/>
          </p15:clr>
        </p15:guide>
        <p15:guide id="21" orient="horz" pos="3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0"/>
    <a:srgbClr val="002C58"/>
    <a:srgbClr val="2AA39A"/>
    <a:srgbClr val="FFFFFF"/>
    <a:srgbClr val="080808"/>
    <a:srgbClr val="6472B5"/>
    <a:srgbClr val="C2C4E4"/>
    <a:srgbClr val="BEDAD6"/>
    <a:srgbClr val="ABD1CC"/>
    <a:srgbClr val="F39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3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120" y="162"/>
      </p:cViewPr>
      <p:guideLst>
        <p:guide orient="horz" pos="731"/>
        <p:guide orient="horz" pos="4125"/>
        <p:guide orient="horz" pos="3838"/>
        <p:guide orient="horz" pos="232"/>
        <p:guide orient="horz" pos="3612"/>
        <p:guide pos="7038"/>
        <p:guide pos="642"/>
        <p:guide orient="horz" pos="958"/>
        <p:guide orient="horz" pos="31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508" y="84"/>
      </p:cViewPr>
      <p:guideLst/>
    </p:cSldViewPr>
  </p:notes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7EB50CC-BD53-4016-8F6C-0344B03D0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E396C1-7AA3-4E7F-AC4D-726482C1C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7486A-06BE-408B-B5E6-9594F9E7B35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62C9A5-4DCB-46CB-B3D3-47B647D2B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E13DF8-D46A-4695-99B1-D1C5C0B63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D2E8-9312-479D-A260-921DC8DA9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8097307" cy="21600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8097307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CCC1AE-3554-419C-8E4D-ACAF93480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713BF3C-9C9F-4D89-A1D0-94F5721B1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4" name="Koleje">
            <a:extLst>
              <a:ext uri="{FF2B5EF4-FFF2-40B4-BE49-F238E27FC236}">
                <a16:creationId xmlns:a16="http://schemas.microsoft.com/office/drawing/2014/main" id="{C75F96B3-4469-4CDA-B248-B8A91AF4E3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03" y="2317044"/>
            <a:ext cx="11978793" cy="2223911"/>
          </a:xfrm>
          <a:prstGeom prst="rect">
            <a:avLst/>
          </a:prstGeom>
        </p:spPr>
      </p:pic>
      <p:pic>
        <p:nvPicPr>
          <p:cNvPr id="35" name="Vlak 2">
            <a:extLst>
              <a:ext uri="{FF2B5EF4-FFF2-40B4-BE49-F238E27FC236}">
                <a16:creationId xmlns:a16="http://schemas.microsoft.com/office/drawing/2014/main" id="{FD538BF4-BED6-410D-A53F-C04FFA821B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30873" y="2317044"/>
            <a:ext cx="5218852" cy="1512711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E66F1E5-068F-4016-B946-46C515D52D82}"/>
              </a:ext>
            </a:extLst>
          </p:cNvPr>
          <p:cNvCxnSpPr>
            <a:cxnSpLocks/>
          </p:cNvCxnSpPr>
          <p:nvPr userDrawn="1"/>
        </p:nvCxnSpPr>
        <p:spPr>
          <a:xfrm>
            <a:off x="5629275" y="3829755"/>
            <a:ext cx="6652624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Vlak 1">
            <a:extLst>
              <a:ext uri="{FF2B5EF4-FFF2-40B4-BE49-F238E27FC236}">
                <a16:creationId xmlns:a16="http://schemas.microsoft.com/office/drawing/2014/main" id="{ED61E23A-7E43-4B10-866B-FEE85E284F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57358" y="2751666"/>
            <a:ext cx="5963066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ť 1 B" descr="Trat 1B">
            <a:extLst>
              <a:ext uri="{FF2B5EF4-FFF2-40B4-BE49-F238E27FC236}">
                <a16:creationId xmlns:a16="http://schemas.microsoft.com/office/drawing/2014/main" id="{9FD7365C-55D5-43B6-B232-B67FBE85A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25" y="2870600"/>
            <a:ext cx="8568267" cy="189653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185E66E-3F1A-4529-A028-AFD289774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7FDFAE9-015C-4B8F-8887-87412DC33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8" name="Trať 1 A">
            <a:extLst>
              <a:ext uri="{FF2B5EF4-FFF2-40B4-BE49-F238E27FC236}">
                <a16:creationId xmlns:a16="http://schemas.microsoft.com/office/drawing/2014/main" id="{8CA020A5-7044-4FD2-8D68-53BF6F8CD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77" y="1500711"/>
            <a:ext cx="2208994" cy="3518640"/>
          </a:xfrm>
          <a:prstGeom prst="rect">
            <a:avLst/>
          </a:prstGeom>
        </p:spPr>
      </p:pic>
      <p:pic>
        <p:nvPicPr>
          <p:cNvPr id="32" name="POI">
            <a:extLst>
              <a:ext uri="{FF2B5EF4-FFF2-40B4-BE49-F238E27FC236}">
                <a16:creationId xmlns:a16="http://schemas.microsoft.com/office/drawing/2014/main" id="{D2959A0B-D6B1-489E-8883-4EAD0A86F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67" y="2802461"/>
            <a:ext cx="535219" cy="690120"/>
          </a:xfrm>
          <a:prstGeom prst="rect">
            <a:avLst/>
          </a:prstGeom>
        </p:spPr>
      </p:pic>
      <p:pic>
        <p:nvPicPr>
          <p:cNvPr id="33" name="Vyluka">
            <a:extLst>
              <a:ext uri="{FF2B5EF4-FFF2-40B4-BE49-F238E27FC236}">
                <a16:creationId xmlns:a16="http://schemas.microsoft.com/office/drawing/2014/main" id="{6EDDE4DE-9808-4C7D-B532-ED782E37AC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3" y="3115437"/>
            <a:ext cx="1216406" cy="1059480"/>
          </a:xfrm>
          <a:prstGeom prst="rect">
            <a:avLst/>
          </a:prstGeom>
        </p:spPr>
      </p:pic>
      <p:pic>
        <p:nvPicPr>
          <p:cNvPr id="34" name="Trasa vyluky">
            <a:extLst>
              <a:ext uri="{FF2B5EF4-FFF2-40B4-BE49-F238E27FC236}">
                <a16:creationId xmlns:a16="http://schemas.microsoft.com/office/drawing/2014/main" id="{E9C6221E-AE19-4D63-B99E-4D6D665FEB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34" y="2076711"/>
            <a:ext cx="3824382" cy="1526040"/>
          </a:xfrm>
          <a:prstGeom prst="rect">
            <a:avLst/>
          </a:prstGeom>
        </p:spPr>
      </p:pic>
      <p:pic>
        <p:nvPicPr>
          <p:cNvPr id="5" name="Trať 2 a 3">
            <a:extLst>
              <a:ext uri="{FF2B5EF4-FFF2-40B4-BE49-F238E27FC236}">
                <a16:creationId xmlns:a16="http://schemas.microsoft.com/office/drawing/2014/main" id="{F6ED7A61-B68E-4540-AD52-2B7A5AF9547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6" y="1862257"/>
            <a:ext cx="4188178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2751415-CA9A-4C89-9739-3640B4F4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CE9F0244-5357-41E1-8639-96A85015D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sp>
        <p:nvSpPr>
          <p:cNvPr id="36" name="Nastupiste 3">
            <a:extLst>
              <a:ext uri="{FF2B5EF4-FFF2-40B4-BE49-F238E27FC236}">
                <a16:creationId xmlns:a16="http://schemas.microsoft.com/office/drawing/2014/main" id="{68F5C46C-530E-46A5-AA4B-33722BA4D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3777538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Nastupiste 2">
            <a:extLst>
              <a:ext uri="{FF2B5EF4-FFF2-40B4-BE49-F238E27FC236}">
                <a16:creationId xmlns:a16="http://schemas.microsoft.com/office/drawing/2014/main" id="{D2B8E933-E654-4902-AA6A-21531CC555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2991726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Nastupiste 1">
            <a:extLst>
              <a:ext uri="{FF2B5EF4-FFF2-40B4-BE49-F238E27FC236}">
                <a16:creationId xmlns:a16="http://schemas.microsoft.com/office/drawing/2014/main" id="{8629B799-3EEF-46F0-8109-6A922C19D3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36180" y="2205913"/>
            <a:ext cx="531812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Stanice 3">
            <a:extLst>
              <a:ext uri="{FF2B5EF4-FFF2-40B4-BE49-F238E27FC236}">
                <a16:creationId xmlns:a16="http://schemas.microsoft.com/office/drawing/2014/main" id="{83C72518-F599-418B-8D34-CE163CC603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3777538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Stanice 2">
            <a:extLst>
              <a:ext uri="{FF2B5EF4-FFF2-40B4-BE49-F238E27FC236}">
                <a16:creationId xmlns:a16="http://schemas.microsoft.com/office/drawing/2014/main" id="{B40FC860-644B-4FE2-A0AA-378FA60FC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2991726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Stanice 1">
            <a:extLst>
              <a:ext uri="{FF2B5EF4-FFF2-40B4-BE49-F238E27FC236}">
                <a16:creationId xmlns:a16="http://schemas.microsoft.com/office/drawing/2014/main" id="{7B4384F8-D949-4AF8-B7F5-97A5C9FB0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6496" y="2205913"/>
            <a:ext cx="3684588" cy="41592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42" name="Cas 3">
            <a:extLst>
              <a:ext uri="{FF2B5EF4-FFF2-40B4-BE49-F238E27FC236}">
                <a16:creationId xmlns:a16="http://schemas.microsoft.com/office/drawing/2014/main" id="{7C6D5AF9-4D09-437B-826E-25DF8F3DB79C}"/>
              </a:ext>
            </a:extLst>
          </p:cNvPr>
          <p:cNvGrpSpPr/>
          <p:nvPr userDrawn="1"/>
        </p:nvGrpSpPr>
        <p:grpSpPr>
          <a:xfrm>
            <a:off x="3878007" y="3777538"/>
            <a:ext cx="963394" cy="415925"/>
            <a:chOff x="2271623" y="2225675"/>
            <a:chExt cx="963394" cy="415925"/>
          </a:xfrm>
        </p:grpSpPr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2C4B8ACB-6FF5-4F3A-B308-E2D297981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45C4B071-7E77-4461-961A-4DD82D5B4B52}"/>
                </a:ext>
              </a:extLst>
            </p:cNvPr>
            <p:cNvCxnSpPr>
              <a:stCxn id="43" idx="1"/>
              <a:endCxn id="43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as 2">
            <a:extLst>
              <a:ext uri="{FF2B5EF4-FFF2-40B4-BE49-F238E27FC236}">
                <a16:creationId xmlns:a16="http://schemas.microsoft.com/office/drawing/2014/main" id="{9A7C10CD-7C62-48AA-8780-93372D6030CA}"/>
              </a:ext>
            </a:extLst>
          </p:cNvPr>
          <p:cNvGrpSpPr/>
          <p:nvPr userDrawn="1"/>
        </p:nvGrpSpPr>
        <p:grpSpPr>
          <a:xfrm>
            <a:off x="3878007" y="2991725"/>
            <a:ext cx="963394" cy="415925"/>
            <a:chOff x="2271623" y="2225675"/>
            <a:chExt cx="963394" cy="415925"/>
          </a:xfrm>
        </p:grpSpPr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FB34A8BC-7C68-49FA-8987-B350DF9AB4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27212788-A3E7-4CBC-9E44-E9B188547A6D}"/>
                </a:ext>
              </a:extLst>
            </p:cNvPr>
            <p:cNvCxnSpPr>
              <a:stCxn id="46" idx="1"/>
              <a:endCxn id="46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Cas 1">
            <a:extLst>
              <a:ext uri="{FF2B5EF4-FFF2-40B4-BE49-F238E27FC236}">
                <a16:creationId xmlns:a16="http://schemas.microsoft.com/office/drawing/2014/main" id="{6205AFFB-ADFF-4E1B-8E04-EC71485825E7}"/>
              </a:ext>
            </a:extLst>
          </p:cNvPr>
          <p:cNvGrpSpPr/>
          <p:nvPr userDrawn="1"/>
        </p:nvGrpSpPr>
        <p:grpSpPr>
          <a:xfrm>
            <a:off x="3878007" y="2205913"/>
            <a:ext cx="963394" cy="415925"/>
            <a:chOff x="2271623" y="2225675"/>
            <a:chExt cx="963394" cy="415925"/>
          </a:xfrm>
        </p:grpSpPr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752F50CF-5051-4E77-B93B-7ABF2169A4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623" y="2225675"/>
              <a:ext cx="963394" cy="415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0408B163-E026-4D3D-93E0-ECA99A36309D}"/>
                </a:ext>
              </a:extLst>
            </p:cNvPr>
            <p:cNvCxnSpPr>
              <a:stCxn id="49" idx="1"/>
              <a:endCxn id="49" idx="3"/>
            </p:cNvCxnSpPr>
            <p:nvPr userDrawn="1"/>
          </p:nvCxnSpPr>
          <p:spPr>
            <a:xfrm>
              <a:off x="2271623" y="2433638"/>
              <a:ext cx="963394" cy="0"/>
            </a:xfrm>
            <a:prstGeom prst="line">
              <a:avLst/>
            </a:prstGeom>
            <a:ln w="1270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Hodiny 3">
            <a:extLst>
              <a:ext uri="{FF2B5EF4-FFF2-40B4-BE49-F238E27FC236}">
                <a16:creationId xmlns:a16="http://schemas.microsoft.com/office/drawing/2014/main" id="{8428E4EF-4D7B-4ED2-9AF9-880CD1E0BCD8}"/>
              </a:ext>
            </a:extLst>
          </p:cNvPr>
          <p:cNvGrpSpPr/>
          <p:nvPr userDrawn="1"/>
        </p:nvGrpSpPr>
        <p:grpSpPr>
          <a:xfrm>
            <a:off x="2895667" y="3695700"/>
            <a:ext cx="579600" cy="579600"/>
            <a:chOff x="1280950" y="3695700"/>
            <a:chExt cx="579600" cy="579600"/>
          </a:xfrm>
        </p:grpSpPr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4BED339-39C5-4C9E-996A-DE2685AB3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9700" y="3984625"/>
              <a:ext cx="254000" cy="130175"/>
            </a:xfrm>
            <a:custGeom>
              <a:avLst/>
              <a:gdLst>
                <a:gd name="T0" fmla="*/ 0 w 160"/>
                <a:gd name="T1" fmla="*/ 0 h 82"/>
                <a:gd name="T2" fmla="*/ 104 w 160"/>
                <a:gd name="T3" fmla="*/ 0 h 82"/>
                <a:gd name="T4" fmla="*/ 160 w 160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82">
                  <a:moveTo>
                    <a:pt x="0" y="0"/>
                  </a:moveTo>
                  <a:lnTo>
                    <a:pt x="104" y="0"/>
                  </a:lnTo>
                  <a:lnTo>
                    <a:pt x="160" y="82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8FABFE6D-DD77-4CC1-BA38-70D1D67D94B2}"/>
                </a:ext>
              </a:extLst>
            </p:cNvPr>
            <p:cNvSpPr/>
            <p:nvPr userDrawn="1"/>
          </p:nvSpPr>
          <p:spPr>
            <a:xfrm>
              <a:off x="1280950" y="3695700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Hodiny 2">
            <a:extLst>
              <a:ext uri="{FF2B5EF4-FFF2-40B4-BE49-F238E27FC236}">
                <a16:creationId xmlns:a16="http://schemas.microsoft.com/office/drawing/2014/main" id="{352656B0-348A-4C89-84BD-D5C52901D80F}"/>
              </a:ext>
            </a:extLst>
          </p:cNvPr>
          <p:cNvGrpSpPr/>
          <p:nvPr userDrawn="1"/>
        </p:nvGrpSpPr>
        <p:grpSpPr>
          <a:xfrm>
            <a:off x="2895667" y="2909888"/>
            <a:ext cx="579600" cy="579600"/>
            <a:chOff x="1280950" y="2909012"/>
            <a:chExt cx="579600" cy="579600"/>
          </a:xfrm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F55B9634-EB2C-4A6A-B58B-72F99D538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800" y="3067050"/>
              <a:ext cx="117475" cy="219075"/>
            </a:xfrm>
            <a:custGeom>
              <a:avLst/>
              <a:gdLst>
                <a:gd name="T0" fmla="*/ 74 w 74"/>
                <a:gd name="T1" fmla="*/ 0 h 138"/>
                <a:gd name="T2" fmla="*/ 0 w 74"/>
                <a:gd name="T3" fmla="*/ 84 h 138"/>
                <a:gd name="T4" fmla="*/ 74 w 74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38">
                  <a:moveTo>
                    <a:pt x="74" y="0"/>
                  </a:moveTo>
                  <a:lnTo>
                    <a:pt x="0" y="84"/>
                  </a:lnTo>
                  <a:lnTo>
                    <a:pt x="74" y="13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395C39E8-3302-49E7-94D9-74980FF63779}"/>
                </a:ext>
              </a:extLst>
            </p:cNvPr>
            <p:cNvSpPr/>
            <p:nvPr userDrawn="1"/>
          </p:nvSpPr>
          <p:spPr>
            <a:xfrm>
              <a:off x="1280950" y="2909012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Hodiny 1">
            <a:extLst>
              <a:ext uri="{FF2B5EF4-FFF2-40B4-BE49-F238E27FC236}">
                <a16:creationId xmlns:a16="http://schemas.microsoft.com/office/drawing/2014/main" id="{A6203424-3F81-47FB-88CC-6871A906E907}"/>
              </a:ext>
            </a:extLst>
          </p:cNvPr>
          <p:cNvGrpSpPr/>
          <p:nvPr userDrawn="1"/>
        </p:nvGrpSpPr>
        <p:grpSpPr>
          <a:xfrm>
            <a:off x="2895667" y="2124075"/>
            <a:ext cx="579600" cy="579600"/>
            <a:chOff x="1286094" y="2124075"/>
            <a:chExt cx="579600" cy="579600"/>
          </a:xfrm>
        </p:grpSpPr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89F1EDF4-DFA0-4367-BCC0-CE3B790DAD67}"/>
                </a:ext>
              </a:extLst>
            </p:cNvPr>
            <p:cNvSpPr/>
            <p:nvPr userDrawn="1"/>
          </p:nvSpPr>
          <p:spPr>
            <a:xfrm>
              <a:off x="1286094" y="2124075"/>
              <a:ext cx="579600" cy="5796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59AEEB0D-75E9-4453-A833-C082CF417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6607" y="2259175"/>
              <a:ext cx="117475" cy="239712"/>
            </a:xfrm>
            <a:custGeom>
              <a:avLst/>
              <a:gdLst>
                <a:gd name="T0" fmla="*/ 0 w 74"/>
                <a:gd name="T1" fmla="*/ 0 h 151"/>
                <a:gd name="T2" fmla="*/ 0 w 74"/>
                <a:gd name="T3" fmla="*/ 98 h 151"/>
                <a:gd name="T4" fmla="*/ 74 w 74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51">
                  <a:moveTo>
                    <a:pt x="0" y="0"/>
                  </a:moveTo>
                  <a:lnTo>
                    <a:pt x="0" y="98"/>
                  </a:lnTo>
                  <a:lnTo>
                    <a:pt x="74" y="151"/>
                  </a:lnTo>
                </a:path>
              </a:pathLst>
            </a:custGeom>
            <a:noFill/>
            <a:ln w="1270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124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9E13DCA-4BF8-434F-80C9-73AE97156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1B64267-E2ED-4255-9661-C42010C5B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19" name="Lupa">
            <a:extLst>
              <a:ext uri="{FF2B5EF4-FFF2-40B4-BE49-F238E27FC236}">
                <a16:creationId xmlns:a16="http://schemas.microsoft.com/office/drawing/2014/main" id="{16358856-6BB1-441E-9484-9D2134BAD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1" y="1745709"/>
            <a:ext cx="3481842" cy="3136644"/>
          </a:xfrm>
          <a:prstGeom prst="rect">
            <a:avLst/>
          </a:prstGeom>
        </p:spPr>
      </p:pic>
      <p:pic>
        <p:nvPicPr>
          <p:cNvPr id="20" name="Vlak">
            <a:extLst>
              <a:ext uri="{FF2B5EF4-FFF2-40B4-BE49-F238E27FC236}">
                <a16:creationId xmlns:a16="http://schemas.microsoft.com/office/drawing/2014/main" id="{166156FF-3C4E-4299-BD8D-B09DCEE28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66" y="2446871"/>
            <a:ext cx="8646216" cy="1159596"/>
          </a:xfrm>
          <a:prstGeom prst="rect">
            <a:avLst/>
          </a:prstGeom>
        </p:spPr>
      </p:pic>
      <p:pic>
        <p:nvPicPr>
          <p:cNvPr id="21" name="Lupa (vyrez)">
            <a:extLst>
              <a:ext uri="{FF2B5EF4-FFF2-40B4-BE49-F238E27FC236}">
                <a16:creationId xmlns:a16="http://schemas.microsoft.com/office/drawing/2014/main" id="{AB258380-23AF-41F5-82D5-37257215C8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1" y="1745709"/>
            <a:ext cx="3481842" cy="31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57E4CAA-8F93-411E-8FEB-BFEEAEC70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6C973FB-27C8-4CEA-B254-83520F568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3" name="Země">
            <a:extLst>
              <a:ext uri="{FF2B5EF4-FFF2-40B4-BE49-F238E27FC236}">
                <a16:creationId xmlns:a16="http://schemas.microsoft.com/office/drawing/2014/main" id="{72D4E096-1F7D-49A0-9DC8-EC466FEB6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85" y="4391338"/>
            <a:ext cx="6896538" cy="391716"/>
          </a:xfrm>
          <a:prstGeom prst="rect">
            <a:avLst/>
          </a:prstGeom>
        </p:spPr>
      </p:pic>
      <p:pic>
        <p:nvPicPr>
          <p:cNvPr id="24" name="Lavička vpravo">
            <a:extLst>
              <a:ext uri="{FF2B5EF4-FFF2-40B4-BE49-F238E27FC236}">
                <a16:creationId xmlns:a16="http://schemas.microsoft.com/office/drawing/2014/main" id="{883F35F6-FFB6-48D1-B3AA-654566459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45" y="3791039"/>
            <a:ext cx="1612468" cy="600696"/>
          </a:xfrm>
          <a:prstGeom prst="rect">
            <a:avLst/>
          </a:prstGeom>
        </p:spPr>
      </p:pic>
      <p:pic>
        <p:nvPicPr>
          <p:cNvPr id="25" name="Lavička vlevo">
            <a:extLst>
              <a:ext uri="{FF2B5EF4-FFF2-40B4-BE49-F238E27FC236}">
                <a16:creationId xmlns:a16="http://schemas.microsoft.com/office/drawing/2014/main" id="{B42ADC2B-733D-4BE0-A9CA-12382FAEA2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43" y="3791685"/>
            <a:ext cx="928361" cy="602640"/>
          </a:xfrm>
          <a:prstGeom prst="rect">
            <a:avLst/>
          </a:prstGeom>
        </p:spPr>
      </p:pic>
      <p:pic>
        <p:nvPicPr>
          <p:cNvPr id="26" name="Sloupy">
            <a:extLst>
              <a:ext uri="{FF2B5EF4-FFF2-40B4-BE49-F238E27FC236}">
                <a16:creationId xmlns:a16="http://schemas.microsoft.com/office/drawing/2014/main" id="{FF62EECE-9485-4924-8FC3-A7110433D0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76" y="2817644"/>
            <a:ext cx="5026191" cy="1581444"/>
          </a:xfrm>
          <a:prstGeom prst="rect">
            <a:avLst/>
          </a:prstGeom>
        </p:spPr>
      </p:pic>
      <p:pic>
        <p:nvPicPr>
          <p:cNvPr id="28" name="Střecha">
            <a:extLst>
              <a:ext uri="{FF2B5EF4-FFF2-40B4-BE49-F238E27FC236}">
                <a16:creationId xmlns:a16="http://schemas.microsoft.com/office/drawing/2014/main" id="{BC2AA7A1-4D0D-4B39-A592-2EC61080AE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96" y="2649642"/>
            <a:ext cx="6578326" cy="17884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AB44B53-6015-4C9E-B9FA-7A0C79C91F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19" y="3274712"/>
            <a:ext cx="634478" cy="1118772"/>
          </a:xfrm>
          <a:prstGeom prst="rect">
            <a:avLst/>
          </a:prstGeom>
        </p:spPr>
      </p:pic>
      <p:pic>
        <p:nvPicPr>
          <p:cNvPr id="31" name="Cedule 2">
            <a:extLst>
              <a:ext uri="{FF2B5EF4-FFF2-40B4-BE49-F238E27FC236}">
                <a16:creationId xmlns:a16="http://schemas.microsoft.com/office/drawing/2014/main" id="{8CBB6C82-3E07-4859-9DE9-426465C761E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2826447"/>
            <a:ext cx="551762" cy="254664"/>
          </a:xfrm>
          <a:prstGeom prst="rect">
            <a:avLst/>
          </a:prstGeom>
        </p:spPr>
      </p:pic>
      <p:pic>
        <p:nvPicPr>
          <p:cNvPr id="32" name="Lavička">
            <a:extLst>
              <a:ext uri="{FF2B5EF4-FFF2-40B4-BE49-F238E27FC236}">
                <a16:creationId xmlns:a16="http://schemas.microsoft.com/office/drawing/2014/main" id="{9D464233-A58E-4ADF-8A86-8612770A11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60" y="3772141"/>
            <a:ext cx="1069465" cy="626940"/>
          </a:xfrm>
          <a:prstGeom prst="rect">
            <a:avLst/>
          </a:prstGeom>
        </p:spPr>
      </p:pic>
      <p:pic>
        <p:nvPicPr>
          <p:cNvPr id="34" name="Cedule 1">
            <a:extLst>
              <a:ext uri="{FF2B5EF4-FFF2-40B4-BE49-F238E27FC236}">
                <a16:creationId xmlns:a16="http://schemas.microsoft.com/office/drawing/2014/main" id="{96E19D94-3E06-4BCB-8CED-6609DEBA75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12" y="2826447"/>
            <a:ext cx="551762" cy="2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ED63CA-0A44-42EC-8198-A227086E1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0C793BD-0162-4581-B628-3B69074B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4" name="Kopeček A3">
            <a:extLst>
              <a:ext uri="{FF2B5EF4-FFF2-40B4-BE49-F238E27FC236}">
                <a16:creationId xmlns:a16="http://schemas.microsoft.com/office/drawing/2014/main" id="{84C4F360-3686-4EE7-8906-48AFA95FE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1" y="3859021"/>
            <a:ext cx="860243" cy="219672"/>
          </a:xfrm>
          <a:prstGeom prst="rect">
            <a:avLst/>
          </a:prstGeom>
        </p:spPr>
      </p:pic>
      <p:pic>
        <p:nvPicPr>
          <p:cNvPr id="26" name="Kopeček A2">
            <a:extLst>
              <a:ext uri="{FF2B5EF4-FFF2-40B4-BE49-F238E27FC236}">
                <a16:creationId xmlns:a16="http://schemas.microsoft.com/office/drawing/2014/main" id="{90E6C49B-75B9-4FF9-96E0-FE5F7DA52F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5" y="3827356"/>
            <a:ext cx="461261" cy="116640"/>
          </a:xfrm>
          <a:prstGeom prst="rect">
            <a:avLst/>
          </a:prstGeom>
        </p:spPr>
      </p:pic>
      <p:pic>
        <p:nvPicPr>
          <p:cNvPr id="27" name="Kopeček A1">
            <a:extLst>
              <a:ext uri="{FF2B5EF4-FFF2-40B4-BE49-F238E27FC236}">
                <a16:creationId xmlns:a16="http://schemas.microsoft.com/office/drawing/2014/main" id="{F05F4D80-6300-4981-8409-1881C6DD53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15" y="3544520"/>
            <a:ext cx="1369187" cy="349920"/>
          </a:xfrm>
          <a:prstGeom prst="rect">
            <a:avLst/>
          </a:prstGeom>
        </p:spPr>
      </p:pic>
      <p:pic>
        <p:nvPicPr>
          <p:cNvPr id="29" name="Kopeček B2">
            <a:extLst>
              <a:ext uri="{FF2B5EF4-FFF2-40B4-BE49-F238E27FC236}">
                <a16:creationId xmlns:a16="http://schemas.microsoft.com/office/drawing/2014/main" id="{F71081E1-F099-4ECD-BE4C-366944D596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8" y="4389353"/>
            <a:ext cx="980910" cy="250776"/>
          </a:xfrm>
          <a:prstGeom prst="rect">
            <a:avLst/>
          </a:prstGeom>
        </p:spPr>
      </p:pic>
      <p:pic>
        <p:nvPicPr>
          <p:cNvPr id="30" name="Kopeček B1">
            <a:extLst>
              <a:ext uri="{FF2B5EF4-FFF2-40B4-BE49-F238E27FC236}">
                <a16:creationId xmlns:a16="http://schemas.microsoft.com/office/drawing/2014/main" id="{14FD7334-E859-4C02-A1C0-4B87C09169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89" y="4323340"/>
            <a:ext cx="664644" cy="169128"/>
          </a:xfrm>
          <a:prstGeom prst="rect">
            <a:avLst/>
          </a:prstGeom>
        </p:spPr>
      </p:pic>
      <p:cxnSp>
        <p:nvCxnSpPr>
          <p:cNvPr id="32" name="Země A">
            <a:extLst>
              <a:ext uri="{FF2B5EF4-FFF2-40B4-BE49-F238E27FC236}">
                <a16:creationId xmlns:a16="http://schemas.microsoft.com/office/drawing/2014/main" id="{BFF4A0C7-A556-4024-A658-5C28E2BFDB0E}"/>
              </a:ext>
            </a:extLst>
          </p:cNvPr>
          <p:cNvCxnSpPr/>
          <p:nvPr userDrawn="1"/>
        </p:nvCxnSpPr>
        <p:spPr>
          <a:xfrm>
            <a:off x="4780374" y="4076700"/>
            <a:ext cx="6693677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Země B1">
            <a:extLst>
              <a:ext uri="{FF2B5EF4-FFF2-40B4-BE49-F238E27FC236}">
                <a16:creationId xmlns:a16="http://schemas.microsoft.com/office/drawing/2014/main" id="{94825DE9-6F4E-4431-8A40-B976A0813450}"/>
              </a:ext>
            </a:extLst>
          </p:cNvPr>
          <p:cNvCxnSpPr>
            <a:cxnSpLocks/>
          </p:cNvCxnSpPr>
          <p:nvPr userDrawn="1"/>
        </p:nvCxnSpPr>
        <p:spPr>
          <a:xfrm>
            <a:off x="11121724" y="4862145"/>
            <a:ext cx="1070178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emě B2">
            <a:extLst>
              <a:ext uri="{FF2B5EF4-FFF2-40B4-BE49-F238E27FC236}">
                <a16:creationId xmlns:a16="http://schemas.microsoft.com/office/drawing/2014/main" id="{D3148D87-B36C-43BF-8379-A6A548BBE829}"/>
              </a:ext>
            </a:extLst>
          </p:cNvPr>
          <p:cNvCxnSpPr>
            <a:cxnSpLocks/>
          </p:cNvCxnSpPr>
          <p:nvPr userDrawn="1"/>
        </p:nvCxnSpPr>
        <p:spPr>
          <a:xfrm>
            <a:off x="7537655" y="4862145"/>
            <a:ext cx="2406578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agr v2">
            <a:extLst>
              <a:ext uri="{FF2B5EF4-FFF2-40B4-BE49-F238E27FC236}">
                <a16:creationId xmlns:a16="http://schemas.microsoft.com/office/drawing/2014/main" id="{5DE84C9E-D001-4866-96E6-F6587966DD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81" y="2047423"/>
            <a:ext cx="3787403" cy="196635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836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" presetClass="entr" presetSubtype="2" decel="78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70235F-C896-4870-ABCD-3D52EF9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4580967-2E54-47DC-92C6-474EC6154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cxnSp>
        <p:nvCxnSpPr>
          <p:cNvPr id="22" name="Základna">
            <a:extLst>
              <a:ext uri="{FF2B5EF4-FFF2-40B4-BE49-F238E27FC236}">
                <a16:creationId xmlns:a16="http://schemas.microsoft.com/office/drawing/2014/main" id="{39C400BD-2998-4AE5-9E23-C049549A2716}"/>
              </a:ext>
            </a:extLst>
          </p:cNvPr>
          <p:cNvCxnSpPr>
            <a:cxnSpLocks/>
          </p:cNvCxnSpPr>
          <p:nvPr userDrawn="1"/>
        </p:nvCxnSpPr>
        <p:spPr>
          <a:xfrm>
            <a:off x="6788601" y="4900231"/>
            <a:ext cx="4270884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oupec 1">
            <a:extLst>
              <a:ext uri="{FF2B5EF4-FFF2-40B4-BE49-F238E27FC236}">
                <a16:creationId xmlns:a16="http://schemas.microsoft.com/office/drawing/2014/main" id="{20914464-3FCC-4063-A1DF-93A6913753C3}"/>
              </a:ext>
            </a:extLst>
          </p:cNvPr>
          <p:cNvSpPr/>
          <p:nvPr userDrawn="1"/>
        </p:nvSpPr>
        <p:spPr>
          <a:xfrm>
            <a:off x="7436301" y="3597688"/>
            <a:ext cx="346710" cy="130254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4" name="Sloupec 2">
            <a:extLst>
              <a:ext uri="{FF2B5EF4-FFF2-40B4-BE49-F238E27FC236}">
                <a16:creationId xmlns:a16="http://schemas.microsoft.com/office/drawing/2014/main" id="{1F74CA12-B596-4C08-A389-89FFA8D87AE4}"/>
              </a:ext>
            </a:extLst>
          </p:cNvPr>
          <p:cNvSpPr/>
          <p:nvPr userDrawn="1"/>
        </p:nvSpPr>
        <p:spPr>
          <a:xfrm>
            <a:off x="8095876" y="3309564"/>
            <a:ext cx="346710" cy="159066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5" name="Sloupec 3">
            <a:extLst>
              <a:ext uri="{FF2B5EF4-FFF2-40B4-BE49-F238E27FC236}">
                <a16:creationId xmlns:a16="http://schemas.microsoft.com/office/drawing/2014/main" id="{A5046FDE-3856-465B-B7DF-455F04F9E563}"/>
              </a:ext>
            </a:extLst>
          </p:cNvPr>
          <p:cNvSpPr/>
          <p:nvPr userDrawn="1"/>
        </p:nvSpPr>
        <p:spPr>
          <a:xfrm>
            <a:off x="8750688" y="2819019"/>
            <a:ext cx="346710" cy="208121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6" name="Sloupec 4">
            <a:extLst>
              <a:ext uri="{FF2B5EF4-FFF2-40B4-BE49-F238E27FC236}">
                <a16:creationId xmlns:a16="http://schemas.microsoft.com/office/drawing/2014/main" id="{C3D61DFE-2C6F-4F48-A1FC-3DEE6A2B1783}"/>
              </a:ext>
            </a:extLst>
          </p:cNvPr>
          <p:cNvSpPr/>
          <p:nvPr userDrawn="1"/>
        </p:nvSpPr>
        <p:spPr>
          <a:xfrm>
            <a:off x="9410263" y="3781043"/>
            <a:ext cx="346710" cy="111919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7" name="Sloupec 5">
            <a:extLst>
              <a:ext uri="{FF2B5EF4-FFF2-40B4-BE49-F238E27FC236}">
                <a16:creationId xmlns:a16="http://schemas.microsoft.com/office/drawing/2014/main" id="{05F36812-FD2B-48F0-93C8-854414A681E6}"/>
              </a:ext>
            </a:extLst>
          </p:cNvPr>
          <p:cNvSpPr/>
          <p:nvPr userDrawn="1"/>
        </p:nvSpPr>
        <p:spPr>
          <a:xfrm>
            <a:off x="10065075" y="2576161"/>
            <a:ext cx="346710" cy="2324074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grpSp>
        <p:nvGrpSpPr>
          <p:cNvPr id="28" name="Šipka">
            <a:extLst>
              <a:ext uri="{FF2B5EF4-FFF2-40B4-BE49-F238E27FC236}">
                <a16:creationId xmlns:a16="http://schemas.microsoft.com/office/drawing/2014/main" id="{5C25095F-F656-41A8-AE1D-35403B8958F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824" y="1511827"/>
            <a:ext cx="3175000" cy="1879600"/>
            <a:chOff x="2808" y="989"/>
            <a:chExt cx="2000" cy="118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2A6F6BF-2F20-4B1C-825B-2A8DFD2AB7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8" y="1050"/>
              <a:ext cx="2000" cy="1123"/>
            </a:xfrm>
            <a:custGeom>
              <a:avLst/>
              <a:gdLst>
                <a:gd name="T0" fmla="*/ 0 w 11998"/>
                <a:gd name="T1" fmla="*/ 5615 h 5615"/>
                <a:gd name="T2" fmla="*/ 6665 w 11998"/>
                <a:gd name="T3" fmla="*/ 1498 h 5615"/>
                <a:gd name="T4" fmla="*/ 7998 w 11998"/>
                <a:gd name="T5" fmla="*/ 2246 h 5615"/>
                <a:gd name="T6" fmla="*/ 11998 w 11998"/>
                <a:gd name="T7" fmla="*/ 0 h 5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98" h="5615">
                  <a:moveTo>
                    <a:pt x="0" y="5615"/>
                  </a:moveTo>
                  <a:lnTo>
                    <a:pt x="6665" y="1498"/>
                  </a:lnTo>
                  <a:lnTo>
                    <a:pt x="7998" y="2246"/>
                  </a:lnTo>
                  <a:lnTo>
                    <a:pt x="1199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1CFF96C-9D81-4779-9993-7C959E23D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7" y="989"/>
              <a:ext cx="289" cy="355"/>
            </a:xfrm>
            <a:custGeom>
              <a:avLst/>
              <a:gdLst>
                <a:gd name="T0" fmla="*/ 1368 w 1736"/>
                <a:gd name="T1" fmla="*/ 1776 h 1776"/>
                <a:gd name="T2" fmla="*/ 1736 w 1736"/>
                <a:gd name="T3" fmla="*/ 311 h 1776"/>
                <a:gd name="T4" fmla="*/ 0 w 1736"/>
                <a:gd name="T5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6" h="1776">
                  <a:moveTo>
                    <a:pt x="1368" y="1776"/>
                  </a:moveTo>
                  <a:lnTo>
                    <a:pt x="1736" y="31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57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C73764B-4139-47A7-AB2F-2EF4E4AE5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A52E908-4F97-4411-A464-91555477B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22" name="Planeta Země">
            <a:extLst>
              <a:ext uri="{FF2B5EF4-FFF2-40B4-BE49-F238E27FC236}">
                <a16:creationId xmlns:a16="http://schemas.microsoft.com/office/drawing/2014/main" id="{8D1F94DC-5711-43AA-B4CA-64CF2AD86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2" y="2687297"/>
            <a:ext cx="1639716" cy="1614492"/>
          </a:xfrm>
          <a:prstGeom prst="rect">
            <a:avLst/>
          </a:prstGeom>
        </p:spPr>
      </p:pic>
      <p:pic>
        <p:nvPicPr>
          <p:cNvPr id="23" name="Bublina 1">
            <a:extLst>
              <a:ext uri="{FF2B5EF4-FFF2-40B4-BE49-F238E27FC236}">
                <a16:creationId xmlns:a16="http://schemas.microsoft.com/office/drawing/2014/main" id="{EFD8C111-9AC4-40E4-A4A6-8B15457DB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99" y="3002063"/>
            <a:ext cx="1408112" cy="1156680"/>
          </a:xfrm>
          <a:prstGeom prst="rect">
            <a:avLst/>
          </a:prstGeom>
        </p:spPr>
      </p:pic>
      <p:pic>
        <p:nvPicPr>
          <p:cNvPr id="24" name="Bublina 2">
            <a:extLst>
              <a:ext uri="{FF2B5EF4-FFF2-40B4-BE49-F238E27FC236}">
                <a16:creationId xmlns:a16="http://schemas.microsoft.com/office/drawing/2014/main" id="{BFC607AC-8651-4349-B016-A3A5035D13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83" y="3699650"/>
            <a:ext cx="1135637" cy="743580"/>
          </a:xfrm>
          <a:prstGeom prst="rect">
            <a:avLst/>
          </a:prstGeom>
        </p:spPr>
      </p:pic>
      <p:pic>
        <p:nvPicPr>
          <p:cNvPr id="25" name="Text">
            <a:extLst>
              <a:ext uri="{FF2B5EF4-FFF2-40B4-BE49-F238E27FC236}">
                <a16:creationId xmlns:a16="http://schemas.microsoft.com/office/drawing/2014/main" id="{95248617-FE6C-487C-B866-542D0A689B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69" y="3833723"/>
            <a:ext cx="888463" cy="268272"/>
          </a:xfrm>
          <a:prstGeom prst="rect">
            <a:avLst/>
          </a:prstGeom>
        </p:spPr>
      </p:pic>
      <p:pic>
        <p:nvPicPr>
          <p:cNvPr id="26" name="Kniha">
            <a:extLst>
              <a:ext uri="{FF2B5EF4-FFF2-40B4-BE49-F238E27FC236}">
                <a16:creationId xmlns:a16="http://schemas.microsoft.com/office/drawing/2014/main" id="{FB17312C-8AD4-4DFC-932F-7A148BEA45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54" y="3547251"/>
            <a:ext cx="2582674" cy="1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66DFDAC-1940-4CAE-9E45-F80FFA8D4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CEE2B377-ED97-468A-BFE2-F665AF4BA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pic>
        <p:nvPicPr>
          <p:cNvPr id="31" name="Dokument 1">
            <a:extLst>
              <a:ext uri="{FF2B5EF4-FFF2-40B4-BE49-F238E27FC236}">
                <a16:creationId xmlns:a16="http://schemas.microsoft.com/office/drawing/2014/main" id="{C0980172-1029-4197-A05B-70E5D7526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92" y="3439110"/>
            <a:ext cx="942958" cy="1244160"/>
          </a:xfrm>
          <a:prstGeom prst="rect">
            <a:avLst/>
          </a:prstGeom>
        </p:spPr>
      </p:pic>
      <p:pic>
        <p:nvPicPr>
          <p:cNvPr id="32" name="Dokument 1 Text">
            <a:extLst>
              <a:ext uri="{FF2B5EF4-FFF2-40B4-BE49-F238E27FC236}">
                <a16:creationId xmlns:a16="http://schemas.microsoft.com/office/drawing/2014/main" id="{8EC84A42-EBC0-4F2F-B59D-D93FBB9F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0" y="3861746"/>
            <a:ext cx="679241" cy="509328"/>
          </a:xfrm>
          <a:prstGeom prst="rect">
            <a:avLst/>
          </a:prstGeom>
        </p:spPr>
      </p:pic>
      <p:pic>
        <p:nvPicPr>
          <p:cNvPr id="33" name="Ruce">
            <a:extLst>
              <a:ext uri="{FF2B5EF4-FFF2-40B4-BE49-F238E27FC236}">
                <a16:creationId xmlns:a16="http://schemas.microsoft.com/office/drawing/2014/main" id="{B5FB75F2-AA50-4095-AE34-BC6C3D64BB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95" y="3550890"/>
            <a:ext cx="1412005" cy="1132380"/>
          </a:xfrm>
          <a:prstGeom prst="rect">
            <a:avLst/>
          </a:prstGeom>
        </p:spPr>
      </p:pic>
      <p:pic>
        <p:nvPicPr>
          <p:cNvPr id="34" name="Šipka 1">
            <a:extLst>
              <a:ext uri="{FF2B5EF4-FFF2-40B4-BE49-F238E27FC236}">
                <a16:creationId xmlns:a16="http://schemas.microsoft.com/office/drawing/2014/main" id="{AF446C91-5055-4E88-92FF-46899A41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4" y="3685512"/>
            <a:ext cx="1076276" cy="863136"/>
          </a:xfrm>
          <a:prstGeom prst="rect">
            <a:avLst/>
          </a:prstGeom>
        </p:spPr>
      </p:pic>
      <p:pic>
        <p:nvPicPr>
          <p:cNvPr id="35" name="Tužka">
            <a:extLst>
              <a:ext uri="{FF2B5EF4-FFF2-40B4-BE49-F238E27FC236}">
                <a16:creationId xmlns:a16="http://schemas.microsoft.com/office/drawing/2014/main" id="{E543FFB0-DB0A-4121-8F39-DA4FA59167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57" y="3790328"/>
            <a:ext cx="666591" cy="606528"/>
          </a:xfrm>
          <a:prstGeom prst="rect">
            <a:avLst/>
          </a:prstGeom>
        </p:spPr>
      </p:pic>
      <p:pic>
        <p:nvPicPr>
          <p:cNvPr id="36" name="Dokument 2">
            <a:extLst>
              <a:ext uri="{FF2B5EF4-FFF2-40B4-BE49-F238E27FC236}">
                <a16:creationId xmlns:a16="http://schemas.microsoft.com/office/drawing/2014/main" id="{8C144B92-DDB6-4FA3-B654-7C6B36159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45" y="3439110"/>
            <a:ext cx="942958" cy="1244160"/>
          </a:xfrm>
          <a:prstGeom prst="rect">
            <a:avLst/>
          </a:prstGeom>
        </p:spPr>
      </p:pic>
      <p:pic>
        <p:nvPicPr>
          <p:cNvPr id="37" name="Šipka 2">
            <a:extLst>
              <a:ext uri="{FF2B5EF4-FFF2-40B4-BE49-F238E27FC236}">
                <a16:creationId xmlns:a16="http://schemas.microsoft.com/office/drawing/2014/main" id="{F06B1C92-980E-4D0D-9E09-58D0547377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85" y="3685512"/>
            <a:ext cx="1076276" cy="863136"/>
          </a:xfrm>
          <a:prstGeom prst="rect">
            <a:avLst/>
          </a:prstGeom>
        </p:spPr>
      </p:pic>
      <p:cxnSp>
        <p:nvCxnSpPr>
          <p:cNvPr id="38" name="Linka podpisu">
            <a:extLst>
              <a:ext uri="{FF2B5EF4-FFF2-40B4-BE49-F238E27FC236}">
                <a16:creationId xmlns:a16="http://schemas.microsoft.com/office/drawing/2014/main" id="{D00EB4E6-403D-480A-ACA6-F33674279FF0}"/>
              </a:ext>
            </a:extLst>
          </p:cNvPr>
          <p:cNvCxnSpPr/>
          <p:nvPr userDrawn="1"/>
        </p:nvCxnSpPr>
        <p:spPr>
          <a:xfrm>
            <a:off x="9935557" y="4444356"/>
            <a:ext cx="679387" cy="0"/>
          </a:xfrm>
          <a:prstGeom prst="line">
            <a:avLst/>
          </a:prstGeom>
          <a:ln w="127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7.40741E-7 L 0.06497 -7.40741E-7 " pathEditMode="relative" rAng="0" ptsTypes="AA">
                                      <p:cBhvr>
                                        <p:cTn id="3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Section Header J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463BA35-4BA4-4A26-8244-84FD08A8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273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B7C401F-4CD8-4889-89BF-8E68D873C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  <p:sp>
        <p:nvSpPr>
          <p:cNvPr id="20" name="Prave cervene svetlo">
            <a:extLst>
              <a:ext uri="{FF2B5EF4-FFF2-40B4-BE49-F238E27FC236}">
                <a16:creationId xmlns:a16="http://schemas.microsoft.com/office/drawing/2014/main" id="{3467C39F-C73E-4BAE-8FC9-1F8DAAA78574}"/>
              </a:ext>
            </a:extLst>
          </p:cNvPr>
          <p:cNvSpPr/>
          <p:nvPr userDrawn="1"/>
        </p:nvSpPr>
        <p:spPr>
          <a:xfrm>
            <a:off x="10266583" y="2533451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82" name="Leve cervene svetlo">
            <a:extLst>
              <a:ext uri="{FF2B5EF4-FFF2-40B4-BE49-F238E27FC236}">
                <a16:creationId xmlns:a16="http://schemas.microsoft.com/office/drawing/2014/main" id="{25F99B13-E6D4-4760-8D0E-2A752F63B4AB}"/>
              </a:ext>
            </a:extLst>
          </p:cNvPr>
          <p:cNvSpPr/>
          <p:nvPr userDrawn="1"/>
        </p:nvSpPr>
        <p:spPr>
          <a:xfrm>
            <a:off x="9940346" y="2533451"/>
            <a:ext cx="90000" cy="9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grpSp>
        <p:nvGrpSpPr>
          <p:cNvPr id="328" name="Skupina 327">
            <a:extLst>
              <a:ext uri="{FF2B5EF4-FFF2-40B4-BE49-F238E27FC236}">
                <a16:creationId xmlns:a16="http://schemas.microsoft.com/office/drawing/2014/main" id="{59C81BF4-9728-49DD-8C4F-1779374B9DFD}"/>
              </a:ext>
            </a:extLst>
          </p:cNvPr>
          <p:cNvGrpSpPr/>
          <p:nvPr userDrawn="1"/>
        </p:nvGrpSpPr>
        <p:grpSpPr>
          <a:xfrm>
            <a:off x="0" y="1783980"/>
            <a:ext cx="12192000" cy="3569969"/>
            <a:chOff x="0" y="1783980"/>
            <a:chExt cx="12192000" cy="3569969"/>
          </a:xfrm>
        </p:grpSpPr>
        <p:pic>
          <p:nvPicPr>
            <p:cNvPr id="270" name="Grafický objekt 269">
              <a:extLst>
                <a:ext uri="{FF2B5EF4-FFF2-40B4-BE49-F238E27FC236}">
                  <a16:creationId xmlns:a16="http://schemas.microsoft.com/office/drawing/2014/main" id="{5E7BD8BB-7BDE-405D-B985-64CE8797B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0" y="1783980"/>
              <a:ext cx="12192000" cy="3569969"/>
            </a:xfrm>
            <a:prstGeom prst="rect">
              <a:avLst/>
            </a:prstGeom>
          </p:spPr>
        </p:pic>
        <p:sp>
          <p:nvSpPr>
            <p:cNvPr id="326" name="Ovál 325">
              <a:extLst>
                <a:ext uri="{FF2B5EF4-FFF2-40B4-BE49-F238E27FC236}">
                  <a16:creationId xmlns:a16="http://schemas.microsoft.com/office/drawing/2014/main" id="{45EB8509-C794-4F22-B40C-514438829AF5}"/>
                </a:ext>
              </a:extLst>
            </p:cNvPr>
            <p:cNvSpPr/>
            <p:nvPr userDrawn="1"/>
          </p:nvSpPr>
          <p:spPr>
            <a:xfrm>
              <a:off x="9900501" y="2493606"/>
              <a:ext cx="169690" cy="16969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27" name="Ovál 326">
              <a:extLst>
                <a:ext uri="{FF2B5EF4-FFF2-40B4-BE49-F238E27FC236}">
                  <a16:creationId xmlns:a16="http://schemas.microsoft.com/office/drawing/2014/main" id="{0F5A4B87-FF7A-4BC0-B7A7-69CC71B29A1A}"/>
                </a:ext>
              </a:extLst>
            </p:cNvPr>
            <p:cNvSpPr/>
            <p:nvPr userDrawn="1"/>
          </p:nvSpPr>
          <p:spPr>
            <a:xfrm>
              <a:off x="10226738" y="2493606"/>
              <a:ext cx="169690" cy="16969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82" grpId="0" animBg="1"/>
      <p:bldP spid="82" grpId="1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7"/>
            <a:ext cx="8097308" cy="2925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97308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FDC2F4-0179-4805-A101-DB03E5EE1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63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7"/>
            <a:ext cx="8097307" cy="3306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8101541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F56491-32BB-4DE5-A173-C0E2F5AA0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7F213C-40DD-4D46-AF84-462EFBEF8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48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62383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3429000"/>
            <a:ext cx="8062383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7"/>
            <a:ext cx="8062382" cy="2925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62382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076E2A-6A11-41F2-B0EC-C4BC16591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0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62383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3429000"/>
            <a:ext cx="8062383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9" y="6327368"/>
            <a:ext cx="8062382" cy="19725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9" y="5571272"/>
            <a:ext cx="8062382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79B70DD-D17B-4F61-BF27-91B3A25A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42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062381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07113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8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with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9" y="360000"/>
            <a:ext cx="8062382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AADD742-F9A3-4C84-AB67-F7E1ABF19C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518" y="1178175"/>
            <a:ext cx="10861675" cy="4932362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73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38B6F6-B2B7-4263-8A2E-4BF12CFF9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515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  <a:p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51550"/>
            <a:ext cx="12192000" cy="8064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DA659F3-E0E5-4EEC-AB02-274F29814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8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orient="horz" pos="356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7192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4"/>
            <a:ext cx="3359151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4"/>
            <a:ext cx="5266267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07113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4"/>
            <a:ext cx="5274733" cy="40608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9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07113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7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89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07113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DA659F3-E0E5-4EEC-AB02-274F29814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8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85A7275-125F-418D-8ABA-25F4A56B3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71" y="6328800"/>
            <a:ext cx="251066" cy="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8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B566717-2455-4C32-AFA7-C9D221F2B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8ADB5B-E708-4BEC-88FA-008B45CFB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71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10875433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10875433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D5F0F1-7859-4232-AD1A-45A8B2BF7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075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3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ovaný graf nebo jiná vlastní animace hlavníh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91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9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2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fotografie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8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bldLvl="5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9" grpId="0"/>
      <p:bldP spid="13" grpId="0"/>
      <p:bldP spid="1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předěl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097307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50F763A-6776-4FB1-B35A-1833A0E5E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tím a po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4BD4E9-6D8C-4E35-8E67-C239DCF65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1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ychlé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368806-E208-4353-9DBC-AA6C9E763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230"/>
      </p:ext>
    </p:extLst>
  </p:cSld>
  <p:clrMapOvr>
    <a:masterClrMapping/>
  </p:clrMapOvr>
  <p:transition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7192433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178801" y="1509714"/>
            <a:ext cx="3359151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bez přednastavených animací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1509714"/>
            <a:ext cx="8103491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91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9" y="1509714"/>
            <a:ext cx="5266267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8103489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3219" y="1509714"/>
            <a:ext cx="5274733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8" y="3429000"/>
            <a:ext cx="10875433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5697289"/>
            <a:ext cx="10875433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83" y="1509713"/>
            <a:ext cx="3359151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7051" y="1509713"/>
            <a:ext cx="3517900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7268" y="1509713"/>
            <a:ext cx="3350683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613" y="-2383"/>
            <a:ext cx="12195788" cy="546973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664634" y="5357813"/>
            <a:ext cx="10862733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081" y="6327369"/>
            <a:ext cx="7656928" cy="221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62518" y="5554801"/>
            <a:ext cx="8103491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2D2897D-48A9-4CCE-82E2-4BC65B962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3" y="6327369"/>
            <a:ext cx="251066" cy="19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81" y="5467350"/>
            <a:ext cx="12192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109318" y="6327369"/>
            <a:ext cx="7656928" cy="221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197832-5A71-48F0-B9EC-7F3027D00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954" y="6328801"/>
            <a:ext cx="251066" cy="19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890DAF-EDDE-4119-90E1-92F2070C6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70C89B5-F99E-44E6-9CB8-D93761BA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Dlouhý název příslušné prezentace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4DD523-862E-439A-AAE3-DD771727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287F3D-0FC2-4F70-A78C-C9374EB74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103489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103489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79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9B3193-FF2F-4585-9ACC-D9784657949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3" y="6327369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7" r:id="rId9"/>
    <p:sldLayoutId id="2147483671" r:id="rId10"/>
    <p:sldLayoutId id="2147483668" r:id="rId11"/>
    <p:sldLayoutId id="2147483669" r:id="rId12"/>
    <p:sldLayoutId id="2147483670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709" r:id="rId19"/>
    <p:sldLayoutId id="2147483660" r:id="rId20"/>
    <p:sldLayoutId id="214748366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5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071131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071131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672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6A3E00-4631-419E-9310-BD5219142F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713" r:id="rId4"/>
    <p:sldLayoutId id="2147483712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6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7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8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after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4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18" y="357188"/>
            <a:ext cx="8103491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18" y="1509714"/>
            <a:ext cx="8097307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384" y="6327369"/>
            <a:ext cx="1212619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81" y="6327369"/>
            <a:ext cx="7656928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4" y="6327369"/>
            <a:ext cx="641417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E9CA90-57E4-4BDA-9B66-8283A60B16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7" y="6328800"/>
            <a:ext cx="251066" cy="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7" r:id="rId3"/>
    <p:sldLayoutId id="2147483705" r:id="rId4"/>
    <p:sldLayoutId id="2147483706" r:id="rId5"/>
    <p:sldLayoutId id="214748370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30" userDrawn="1">
          <p15:clr>
            <a:srgbClr val="F26B43"/>
          </p15:clr>
        </p15:guide>
        <p15:guide id="4" pos="419" userDrawn="1">
          <p15:clr>
            <a:srgbClr val="F26B43"/>
          </p15:clr>
        </p15:guide>
        <p15:guide id="5" pos="7261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  <p15:guide id="7" pos="55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1" cy="800712"/>
          </a:xfrm>
        </p:spPr>
        <p:txBody>
          <a:bodyPr/>
          <a:lstStyle/>
          <a:p>
            <a:r>
              <a:rPr lang="cs-CZ" altLang="cs-CZ" dirty="0">
                <a:solidFill>
                  <a:srgbClr val="FF5200"/>
                </a:solidFill>
              </a:rPr>
              <a:t>Srovnání druhů zabezpečení koridorové tratě </a:t>
            </a:r>
            <a:endParaRPr lang="cs-CZ" dirty="0">
              <a:solidFill>
                <a:srgbClr val="FF52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2" name="Obrázek 1" descr="Obsah obrázku text, snímek obrazovky, číslo, diagram&#10;&#10;Popis byl vytvořen automaticky">
            <a:extLst>
              <a:ext uri="{FF2B5EF4-FFF2-40B4-BE49-F238E27FC236}">
                <a16:creationId xmlns:a16="http://schemas.microsoft.com/office/drawing/2014/main" id="{89F2DFEE-60F9-B2E7-134B-4331D6DCA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19231"/>
          <a:stretch/>
        </p:blipFill>
        <p:spPr>
          <a:xfrm>
            <a:off x="356425" y="826476"/>
            <a:ext cx="11396718" cy="52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9" y="360000"/>
            <a:ext cx="10875432" cy="800712"/>
          </a:xfrm>
        </p:spPr>
        <p:txBody>
          <a:bodyPr/>
          <a:lstStyle/>
          <a:p>
            <a:r>
              <a:rPr lang="cs-CZ" altLang="cs-CZ" dirty="0"/>
              <a:t>Jak probíhá jízda vlaku s národním systémem </a:t>
            </a:r>
            <a:br>
              <a:rPr lang="cs-CZ" altLang="cs-CZ" dirty="0"/>
            </a:br>
            <a:r>
              <a:rPr lang="cs-CZ" altLang="cs-CZ" dirty="0"/>
              <a:t>(návěstní opakovač)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737334" y="1309049"/>
            <a:ext cx="6338691" cy="117503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b="1" dirty="0"/>
              <a:t>Strojvedoucí je plně zodpovědný za respektování</a:t>
            </a:r>
            <a:r>
              <a:rPr lang="cs-CZ" dirty="0"/>
              <a:t>:</a:t>
            </a:r>
          </a:p>
          <a:p>
            <a:pPr marL="342900" lvl="2" indent="-3429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cs-CZ" dirty="0"/>
              <a:t>návěsti </a:t>
            </a:r>
            <a:r>
              <a:rPr lang="cs-CZ" b="1" dirty="0"/>
              <a:t>Stůj </a:t>
            </a:r>
          </a:p>
          <a:p>
            <a:pPr marL="342900" lvl="2" indent="-3429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cs-CZ" dirty="0"/>
              <a:t>nejvyšší dovolené rychlosti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9A99B288-B122-7AA9-C8F2-F6B161EC1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6350" y="1867225"/>
            <a:ext cx="5990750" cy="4681214"/>
          </a:xfrm>
          <a:prstGeom prst="rect">
            <a:avLst/>
          </a:prstGeom>
        </p:spPr>
      </p:pic>
      <p:sp>
        <p:nvSpPr>
          <p:cNvPr id="21" name="Zástupný symbol pro obsah 5">
            <a:extLst>
              <a:ext uri="{FF2B5EF4-FFF2-40B4-BE49-F238E27FC236}">
                <a16:creationId xmlns:a16="http://schemas.microsoft.com/office/drawing/2014/main" id="{14B5717A-EA99-258E-B4F3-0B88F6ACE5AC}"/>
              </a:ext>
            </a:extLst>
          </p:cNvPr>
          <p:cNvSpPr txBox="1">
            <a:spLocks/>
          </p:cNvSpPr>
          <p:nvPr/>
        </p:nvSpPr>
        <p:spPr bwMode="auto">
          <a:xfrm>
            <a:off x="9571767" y="3187695"/>
            <a:ext cx="2114944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Návěstní opakovač</a:t>
            </a:r>
          </a:p>
        </p:txBody>
      </p:sp>
      <p:sp>
        <p:nvSpPr>
          <p:cNvPr id="22" name="Zástupný symbol pro obsah 5">
            <a:extLst>
              <a:ext uri="{FF2B5EF4-FFF2-40B4-BE49-F238E27FC236}">
                <a16:creationId xmlns:a16="http://schemas.microsoft.com/office/drawing/2014/main" id="{92107DDA-DB5E-4DAD-E785-DFF3EDBBCF03}"/>
              </a:ext>
            </a:extLst>
          </p:cNvPr>
          <p:cNvSpPr txBox="1">
            <a:spLocks/>
          </p:cNvSpPr>
          <p:nvPr/>
        </p:nvSpPr>
        <p:spPr bwMode="auto">
          <a:xfrm>
            <a:off x="9571767" y="3726778"/>
            <a:ext cx="2114944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Venkovní návěstidlo</a:t>
            </a:r>
          </a:p>
        </p:txBody>
      </p:sp>
      <p:sp>
        <p:nvSpPr>
          <p:cNvPr id="23" name="Zástupný symbol pro obsah 5">
            <a:extLst>
              <a:ext uri="{FF2B5EF4-FFF2-40B4-BE49-F238E27FC236}">
                <a16:creationId xmlns:a16="http://schemas.microsoft.com/office/drawing/2014/main" id="{CC3386A5-AF05-D14C-8C8E-770A924938F0}"/>
              </a:ext>
            </a:extLst>
          </p:cNvPr>
          <p:cNvSpPr txBox="1">
            <a:spLocks/>
          </p:cNvSpPr>
          <p:nvPr/>
        </p:nvSpPr>
        <p:spPr bwMode="auto">
          <a:xfrm>
            <a:off x="9571767" y="5588764"/>
            <a:ext cx="2285978" cy="6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Kolejový obvod – přenos „kódu“ červeného světla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ADF1147-FB27-0C8A-4319-8DE1E4A5CF06}"/>
              </a:ext>
            </a:extLst>
          </p:cNvPr>
          <p:cNvCxnSpPr>
            <a:cxnSpLocks/>
          </p:cNvCxnSpPr>
          <p:nvPr/>
        </p:nvCxnSpPr>
        <p:spPr>
          <a:xfrm flipH="1">
            <a:off x="6283066" y="3335793"/>
            <a:ext cx="3288701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9FDE9276-F72D-AFDC-1962-33651A4E7AE7}"/>
              </a:ext>
            </a:extLst>
          </p:cNvPr>
          <p:cNvCxnSpPr>
            <a:cxnSpLocks/>
          </p:cNvCxnSpPr>
          <p:nvPr/>
        </p:nvCxnSpPr>
        <p:spPr>
          <a:xfrm flipH="1">
            <a:off x="9077284" y="3868865"/>
            <a:ext cx="49448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40889CA9-CE63-B883-F217-37E53EDEA3D6}"/>
              </a:ext>
            </a:extLst>
          </p:cNvPr>
          <p:cNvCxnSpPr>
            <a:cxnSpLocks/>
          </p:cNvCxnSpPr>
          <p:nvPr/>
        </p:nvCxnSpPr>
        <p:spPr>
          <a:xfrm flipH="1">
            <a:off x="8378730" y="5717943"/>
            <a:ext cx="1161641" cy="71817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8" y="360000"/>
            <a:ext cx="10772099" cy="800712"/>
          </a:xfrm>
        </p:spPr>
        <p:txBody>
          <a:bodyPr/>
          <a:lstStyle/>
          <a:p>
            <a:r>
              <a:rPr lang="cs-CZ" altLang="cs-CZ" dirty="0"/>
              <a:t>Jak se strojvedoucímu zobrazí informace s národním systémem (návěstním opakovačem)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10" name="Zástupný symbol pro obrázek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 b="4727"/>
          <a:stretch/>
        </p:blipFill>
        <p:spPr>
          <a:xfrm>
            <a:off x="662518" y="1532466"/>
            <a:ext cx="6957629" cy="4614333"/>
          </a:xfrm>
        </p:spPr>
      </p:pic>
      <p:sp>
        <p:nvSpPr>
          <p:cNvPr id="2" name="Zástupný symbol pro obsah 5">
            <a:extLst>
              <a:ext uri="{FF2B5EF4-FFF2-40B4-BE49-F238E27FC236}">
                <a16:creationId xmlns:a16="http://schemas.microsoft.com/office/drawing/2014/main" id="{8B94DA31-5825-296C-737F-19E1D69A863C}"/>
              </a:ext>
            </a:extLst>
          </p:cNvPr>
          <p:cNvSpPr txBox="1">
            <a:spLocks/>
          </p:cNvSpPr>
          <p:nvPr/>
        </p:nvSpPr>
        <p:spPr bwMode="auto">
          <a:xfrm>
            <a:off x="8181504" y="1807627"/>
            <a:ext cx="2114944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Návěstní opakovač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314A49-39A7-A53E-C231-F1CD3A8E3BA7}"/>
              </a:ext>
            </a:extLst>
          </p:cNvPr>
          <p:cNvCxnSpPr>
            <a:cxnSpLocks/>
          </p:cNvCxnSpPr>
          <p:nvPr/>
        </p:nvCxnSpPr>
        <p:spPr>
          <a:xfrm flipH="1">
            <a:off x="3020870" y="1955725"/>
            <a:ext cx="5160634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16" y="1710215"/>
            <a:ext cx="6668104" cy="4279529"/>
          </a:xfrm>
          <a:prstGeom prst="rect">
            <a:avLst/>
          </a:prstGeom>
        </p:spPr>
      </p:pic>
      <p:pic>
        <p:nvPicPr>
          <p:cNvPr id="61" name="Grafický objekt 60">
            <a:extLst>
              <a:ext uri="{FF2B5EF4-FFF2-40B4-BE49-F238E27FC236}">
                <a16:creationId xmlns:a16="http://schemas.microsoft.com/office/drawing/2014/main" id="{6AD03A14-493B-FF9C-978C-DF55295BB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524" y="4087596"/>
            <a:ext cx="2717690" cy="143713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2519" y="360000"/>
            <a:ext cx="9148232" cy="800712"/>
          </a:xfrm>
        </p:spPr>
        <p:txBody>
          <a:bodyPr/>
          <a:lstStyle/>
          <a:p>
            <a:r>
              <a:rPr lang="cs-CZ" altLang="cs-CZ" dirty="0"/>
              <a:t>Jak probíhá jízda vlaku s ETCS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709625" y="1060320"/>
            <a:ext cx="6778447" cy="135115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b="1" dirty="0">
                <a:solidFill>
                  <a:srgbClr val="002C58"/>
                </a:solidFill>
              </a:rPr>
              <a:t>ETCS bezpečně dohlíží, jestli strojvedoucí respektuje</a:t>
            </a:r>
            <a:r>
              <a:rPr lang="cs-CZ" dirty="0">
                <a:solidFill>
                  <a:srgbClr val="002C58"/>
                </a:solidFill>
              </a:rPr>
              <a:t>:</a:t>
            </a:r>
          </a:p>
          <a:p>
            <a:pPr marL="342900" lvl="2" indent="-3429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cs-CZ" dirty="0">
                <a:solidFill>
                  <a:srgbClr val="002C58"/>
                </a:solidFill>
              </a:rPr>
              <a:t>návěst </a:t>
            </a:r>
            <a:r>
              <a:rPr lang="cs-CZ" b="1" dirty="0">
                <a:solidFill>
                  <a:srgbClr val="002C58"/>
                </a:solidFill>
              </a:rPr>
              <a:t>Stůj</a:t>
            </a:r>
            <a:r>
              <a:rPr lang="cs-CZ" dirty="0">
                <a:solidFill>
                  <a:srgbClr val="002C58"/>
                </a:solidFill>
              </a:rPr>
              <a:t> </a:t>
            </a:r>
          </a:p>
          <a:p>
            <a:pPr marL="342900" lvl="2" indent="-34290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cs-CZ" dirty="0">
                <a:solidFill>
                  <a:srgbClr val="002C58"/>
                </a:solidFill>
              </a:rPr>
              <a:t>nejvyšší dovolenou rychlost </a:t>
            </a: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b="1" dirty="0">
                <a:solidFill>
                  <a:srgbClr val="002C58"/>
                </a:solidFill>
              </a:rPr>
              <a:t>a nedovolí jejich překračování.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3388149" y="4706785"/>
            <a:ext cx="1271342" cy="461915"/>
          </a:xfrm>
          <a:prstGeom prst="rect">
            <a:avLst/>
          </a:prstGeom>
          <a:solidFill>
            <a:srgbClr val="2AA39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200" b="1" dirty="0">
                <a:solidFill>
                  <a:schemeClr val="bg1"/>
                </a:solidFill>
                <a:latin typeface="+mn-lt"/>
              </a:rPr>
              <a:t>Mobilní část </a:t>
            </a:r>
          </a:p>
          <a:p>
            <a:pPr algn="ctr" eaLnBrk="1" hangingPunct="1"/>
            <a:r>
              <a:rPr lang="en-GB" altLang="cs-CZ" sz="1200" b="1" dirty="0">
                <a:solidFill>
                  <a:schemeClr val="bg1"/>
                </a:solidFill>
                <a:latin typeface="+mn-lt"/>
              </a:rPr>
              <a:t>ETCS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43103" y="5809788"/>
            <a:ext cx="489528" cy="73891"/>
          </a:xfrm>
          <a:prstGeom prst="rect">
            <a:avLst/>
          </a:prstGeom>
          <a:solidFill>
            <a:srgbClr val="FFC000"/>
          </a:solidFill>
          <a:ln w="127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035139" y="5805174"/>
            <a:ext cx="489528" cy="73891"/>
          </a:xfrm>
          <a:prstGeom prst="rect">
            <a:avLst/>
          </a:prstGeom>
          <a:solidFill>
            <a:srgbClr val="FFC000"/>
          </a:solidFill>
          <a:ln w="127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385788" y="5809792"/>
            <a:ext cx="489528" cy="73891"/>
          </a:xfrm>
          <a:prstGeom prst="rect">
            <a:avLst/>
          </a:prstGeom>
          <a:solidFill>
            <a:srgbClr val="FFC000"/>
          </a:solidFill>
          <a:ln w="127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43" name="Zástupný symbol pro obsah 5"/>
          <p:cNvSpPr txBox="1">
            <a:spLocks/>
          </p:cNvSpPr>
          <p:nvPr/>
        </p:nvSpPr>
        <p:spPr bwMode="auto">
          <a:xfrm>
            <a:off x="9224215" y="5910777"/>
            <a:ext cx="192267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 err="1">
                <a:solidFill>
                  <a:srgbClr val="002C58"/>
                </a:solidFill>
                <a:latin typeface="+mj-lt"/>
              </a:rPr>
              <a:t>Eurobalíza</a:t>
            </a:r>
            <a:endParaRPr lang="cs-CZ" altLang="cs-CZ" sz="1050" b="1" dirty="0">
              <a:solidFill>
                <a:srgbClr val="002C58"/>
              </a:solidFill>
              <a:latin typeface="+mj-lt"/>
            </a:endParaRPr>
          </a:p>
        </p:txBody>
      </p:sp>
      <p:sp>
        <p:nvSpPr>
          <p:cNvPr id="44" name="Zástupný symbol pro obsah 5"/>
          <p:cNvSpPr txBox="1">
            <a:spLocks/>
          </p:cNvSpPr>
          <p:nvPr/>
        </p:nvSpPr>
        <p:spPr bwMode="auto">
          <a:xfrm>
            <a:off x="8105036" y="2169610"/>
            <a:ext cx="2457000" cy="4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Rádiový vysílač GSM-R</a:t>
            </a:r>
          </a:p>
        </p:txBody>
      </p:sp>
      <p:sp>
        <p:nvSpPr>
          <p:cNvPr id="45" name="Zástupný symbol pro obsah 5"/>
          <p:cNvSpPr txBox="1">
            <a:spLocks/>
          </p:cNvSpPr>
          <p:nvPr/>
        </p:nvSpPr>
        <p:spPr bwMode="auto">
          <a:xfrm>
            <a:off x="7740086" y="4883693"/>
            <a:ext cx="1298984" cy="28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 err="1">
                <a:solidFill>
                  <a:srgbClr val="002C58"/>
                </a:solidFill>
                <a:latin typeface="+mj-lt"/>
              </a:rPr>
              <a:t>Radiobloková</a:t>
            </a: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 centrála ETCS</a:t>
            </a:r>
          </a:p>
        </p:txBody>
      </p:sp>
      <p:sp>
        <p:nvSpPr>
          <p:cNvPr id="48" name="Zástupný symbol pro obsah 5"/>
          <p:cNvSpPr txBox="1">
            <a:spLocks/>
          </p:cNvSpPr>
          <p:nvPr/>
        </p:nvSpPr>
        <p:spPr bwMode="auto">
          <a:xfrm>
            <a:off x="3345964" y="3580409"/>
            <a:ext cx="1505767" cy="4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Anténa GSM-R</a:t>
            </a:r>
          </a:p>
        </p:txBody>
      </p:sp>
      <p:sp>
        <p:nvSpPr>
          <p:cNvPr id="50" name="Zástupný symbol pro obsah 5"/>
          <p:cNvSpPr txBox="1">
            <a:spLocks/>
          </p:cNvSpPr>
          <p:nvPr/>
        </p:nvSpPr>
        <p:spPr bwMode="auto">
          <a:xfrm>
            <a:off x="2238221" y="5893728"/>
            <a:ext cx="1505767" cy="4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Čtečka </a:t>
            </a:r>
            <a:r>
              <a:rPr lang="cs-CZ" altLang="cs-CZ" sz="1050" b="1" dirty="0" err="1">
                <a:solidFill>
                  <a:srgbClr val="002C58"/>
                </a:solidFill>
                <a:latin typeface="+mj-lt"/>
              </a:rPr>
              <a:t>Eurobalíz</a:t>
            </a:r>
            <a:endParaRPr lang="cs-CZ" altLang="cs-CZ" sz="1050" b="1" dirty="0">
              <a:solidFill>
                <a:srgbClr val="002C58"/>
              </a:solidFill>
              <a:latin typeface="+mj-lt"/>
            </a:endParaRPr>
          </a:p>
        </p:txBody>
      </p:sp>
      <p:sp>
        <p:nvSpPr>
          <p:cNvPr id="52" name="Zástupný symbol pro obsah 5"/>
          <p:cNvSpPr txBox="1">
            <a:spLocks/>
          </p:cNvSpPr>
          <p:nvPr/>
        </p:nvSpPr>
        <p:spPr bwMode="auto">
          <a:xfrm>
            <a:off x="2717633" y="2828611"/>
            <a:ext cx="2205906" cy="30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Displej pro strojvedoucího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75B89D7-D342-32DA-F3B3-D11BE215DC37}"/>
              </a:ext>
            </a:extLst>
          </p:cNvPr>
          <p:cNvCxnSpPr>
            <a:cxnSpLocks/>
          </p:cNvCxnSpPr>
          <p:nvPr/>
        </p:nvCxnSpPr>
        <p:spPr>
          <a:xfrm flipV="1">
            <a:off x="3679747" y="5515825"/>
            <a:ext cx="483425" cy="56607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C85D8CFB-AA6C-59D1-BE39-6C69CD60C032}"/>
              </a:ext>
            </a:extLst>
          </p:cNvPr>
          <p:cNvCxnSpPr>
            <a:cxnSpLocks/>
          </p:cNvCxnSpPr>
          <p:nvPr/>
        </p:nvCxnSpPr>
        <p:spPr>
          <a:xfrm flipH="1" flipV="1">
            <a:off x="8908775" y="5879065"/>
            <a:ext cx="327650" cy="20283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90ABD085-08A9-A6BB-CB26-42F4BCEDF49E}"/>
              </a:ext>
            </a:extLst>
          </p:cNvPr>
          <p:cNvCxnSpPr>
            <a:cxnSpLocks/>
          </p:cNvCxnSpPr>
          <p:nvPr/>
        </p:nvCxnSpPr>
        <p:spPr>
          <a:xfrm>
            <a:off x="4916055" y="2964222"/>
            <a:ext cx="680156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F03BB52-442E-2245-E75A-6234978AE355}"/>
              </a:ext>
            </a:extLst>
          </p:cNvPr>
          <p:cNvSpPr txBox="1"/>
          <p:nvPr/>
        </p:nvSpPr>
        <p:spPr>
          <a:xfrm>
            <a:off x="819172" y="4209703"/>
            <a:ext cx="152715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1" hangingPunct="1"/>
            <a:r>
              <a:rPr lang="cs-CZ" altLang="cs-CZ" sz="1050" b="1" dirty="0">
                <a:solidFill>
                  <a:srgbClr val="FF5200"/>
                </a:solidFill>
                <a:latin typeface="+mj-lt"/>
              </a:rPr>
              <a:t>Brzdná křivka </a:t>
            </a:r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= </a:t>
            </a:r>
          </a:p>
          <a:p>
            <a:pPr eaLnBrk="1" hangingPunct="1"/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bezpečný dohled </a:t>
            </a:r>
          </a:p>
          <a:p>
            <a:pPr eaLnBrk="1" hangingPunct="1"/>
            <a:r>
              <a:rPr lang="cs-CZ" altLang="cs-CZ" sz="1050" b="1" dirty="0">
                <a:solidFill>
                  <a:srgbClr val="002C58"/>
                </a:solidFill>
                <a:latin typeface="+mj-lt"/>
              </a:rPr>
              <a:t>jízdy vlaku</a:t>
            </a:r>
          </a:p>
          <a:p>
            <a:endParaRPr lang="cs-CZ" sz="1050" dirty="0">
              <a:solidFill>
                <a:srgbClr val="002C58"/>
              </a:solidFill>
            </a:endParaRPr>
          </a:p>
        </p:txBody>
      </p:sp>
      <p:sp>
        <p:nvSpPr>
          <p:cNvPr id="8" name="Arc 66"/>
          <p:cNvSpPr>
            <a:spLocks/>
          </p:cNvSpPr>
          <p:nvPr/>
        </p:nvSpPr>
        <p:spPr bwMode="auto">
          <a:xfrm>
            <a:off x="842975" y="5057622"/>
            <a:ext cx="1072962" cy="24898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Freeform 65"/>
          <p:cNvSpPr>
            <a:spLocks/>
          </p:cNvSpPr>
          <p:nvPr/>
        </p:nvSpPr>
        <p:spPr bwMode="auto">
          <a:xfrm>
            <a:off x="831236" y="4859498"/>
            <a:ext cx="1248092" cy="462340"/>
          </a:xfrm>
          <a:custGeom>
            <a:avLst/>
            <a:gdLst>
              <a:gd name="T0" fmla="*/ 0 w 531"/>
              <a:gd name="T1" fmla="*/ 0 h 326"/>
              <a:gd name="T2" fmla="*/ 0 w 531"/>
              <a:gd name="T3" fmla="*/ 325 h 326"/>
              <a:gd name="T4" fmla="*/ 530 w 531"/>
              <a:gd name="T5" fmla="*/ 325 h 326"/>
              <a:gd name="T6" fmla="*/ 0 60000 65536"/>
              <a:gd name="T7" fmla="*/ 0 60000 65536"/>
              <a:gd name="T8" fmla="*/ 0 60000 65536"/>
              <a:gd name="T9" fmla="*/ 0 w 531"/>
              <a:gd name="T10" fmla="*/ 0 h 326"/>
              <a:gd name="T11" fmla="*/ 531 w 531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326">
                <a:moveTo>
                  <a:pt x="0" y="0"/>
                </a:moveTo>
                <a:lnTo>
                  <a:pt x="0" y="325"/>
                </a:lnTo>
                <a:lnTo>
                  <a:pt x="530" y="32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826760" y="5002365"/>
            <a:ext cx="147705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957798" y="5037802"/>
            <a:ext cx="295410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266063" y="5068939"/>
            <a:ext cx="527819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776948" y="5079469"/>
            <a:ext cx="147705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967322" y="4993093"/>
            <a:ext cx="0" cy="46838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56539" y="5025718"/>
            <a:ext cx="0" cy="5631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915937" y="5060693"/>
            <a:ext cx="0" cy="245765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0677" y="5326703"/>
            <a:ext cx="127952" cy="13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2462BCE4-B725-06F4-1CFF-C8852A0CD28B}"/>
              </a:ext>
            </a:extLst>
          </p:cNvPr>
          <p:cNvCxnSpPr>
            <a:cxnSpLocks/>
          </p:cNvCxnSpPr>
          <p:nvPr/>
        </p:nvCxnSpPr>
        <p:spPr>
          <a:xfrm flipH="1" flipV="1">
            <a:off x="7660397" y="4480069"/>
            <a:ext cx="159378" cy="41175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5" name="Grafický objekt 64">
            <a:extLst>
              <a:ext uri="{FF2B5EF4-FFF2-40B4-BE49-F238E27FC236}">
                <a16:creationId xmlns:a16="http://schemas.microsoft.com/office/drawing/2014/main" id="{A5566D5B-4309-52E2-1176-CB3153DD6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8129" y="3014290"/>
            <a:ext cx="4000023" cy="1564393"/>
          </a:xfrm>
          <a:prstGeom prst="rect">
            <a:avLst/>
          </a:prstGeom>
        </p:spPr>
      </p:pic>
      <p:grpSp>
        <p:nvGrpSpPr>
          <p:cNvPr id="24" name="Skupina 23"/>
          <p:cNvGrpSpPr/>
          <p:nvPr/>
        </p:nvGrpSpPr>
        <p:grpSpPr>
          <a:xfrm>
            <a:off x="11501018" y="3131738"/>
            <a:ext cx="145297" cy="451908"/>
            <a:chOff x="2733370" y="1786467"/>
            <a:chExt cx="145297" cy="451908"/>
          </a:xfrm>
        </p:grpSpPr>
        <p:sp>
          <p:nvSpPr>
            <p:cNvPr id="25" name="Zaoblený obdélník 24"/>
            <p:cNvSpPr/>
            <p:nvPr/>
          </p:nvSpPr>
          <p:spPr>
            <a:xfrm>
              <a:off x="2733370" y="1786467"/>
              <a:ext cx="145297" cy="34811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2775855" y="1900200"/>
              <a:ext cx="60325" cy="603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Přímá spojnice 26"/>
            <p:cNvCxnSpPr>
              <a:stCxn id="25" idx="2"/>
            </p:cNvCxnSpPr>
            <p:nvPr/>
          </p:nvCxnSpPr>
          <p:spPr>
            <a:xfrm flipH="1">
              <a:off x="2806017" y="2134584"/>
              <a:ext cx="2" cy="100616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H="1">
              <a:off x="2748342" y="2238375"/>
              <a:ext cx="12133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65"/>
          <p:cNvSpPr>
            <a:spLocks/>
          </p:cNvSpPr>
          <p:nvPr/>
        </p:nvSpPr>
        <p:spPr bwMode="auto">
          <a:xfrm>
            <a:off x="9615469" y="3914237"/>
            <a:ext cx="1248092" cy="420309"/>
          </a:xfrm>
          <a:custGeom>
            <a:avLst/>
            <a:gdLst>
              <a:gd name="T0" fmla="*/ 0 w 531"/>
              <a:gd name="T1" fmla="*/ 0 h 326"/>
              <a:gd name="T2" fmla="*/ 0 w 531"/>
              <a:gd name="T3" fmla="*/ 325 h 326"/>
              <a:gd name="T4" fmla="*/ 530 w 531"/>
              <a:gd name="T5" fmla="*/ 325 h 326"/>
              <a:gd name="T6" fmla="*/ 0 60000 65536"/>
              <a:gd name="T7" fmla="*/ 0 60000 65536"/>
              <a:gd name="T8" fmla="*/ 0 60000 65536"/>
              <a:gd name="T9" fmla="*/ 0 w 531"/>
              <a:gd name="T10" fmla="*/ 0 h 326"/>
              <a:gd name="T11" fmla="*/ 531 w 531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326">
                <a:moveTo>
                  <a:pt x="0" y="0"/>
                </a:moveTo>
                <a:lnTo>
                  <a:pt x="0" y="325"/>
                </a:lnTo>
                <a:lnTo>
                  <a:pt x="530" y="32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1" name="Přímá spojnice 30"/>
          <p:cNvCxnSpPr/>
          <p:nvPr/>
        </p:nvCxnSpPr>
        <p:spPr>
          <a:xfrm>
            <a:off x="9610993" y="4036088"/>
            <a:ext cx="147705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9742031" y="4071525"/>
            <a:ext cx="295410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10050296" y="4102662"/>
            <a:ext cx="527819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10561181" y="4113192"/>
            <a:ext cx="147705" cy="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9751555" y="4028945"/>
            <a:ext cx="0" cy="42580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0040772" y="4062001"/>
            <a:ext cx="0" cy="51191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10700170" y="4105587"/>
            <a:ext cx="0" cy="223423"/>
          </a:xfrm>
          <a:prstGeom prst="line">
            <a:avLst/>
          </a:prstGeom>
          <a:ln w="19050">
            <a:solidFill>
              <a:srgbClr val="7030A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77"/>
          <p:cNvSpPr>
            <a:spLocks noChangeArrowheads="1"/>
          </p:cNvSpPr>
          <p:nvPr/>
        </p:nvSpPr>
        <p:spPr bwMode="auto">
          <a:xfrm>
            <a:off x="11194069" y="3118441"/>
            <a:ext cx="3513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500" b="1" dirty="0">
                <a:latin typeface="+mn-lt"/>
              </a:rPr>
              <a:t>=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52" y="3185724"/>
            <a:ext cx="232640" cy="24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8987" y="4406427"/>
            <a:ext cx="116320" cy="1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bdélník 41"/>
          <p:cNvSpPr/>
          <p:nvPr/>
        </p:nvSpPr>
        <p:spPr>
          <a:xfrm>
            <a:off x="9511959" y="3102514"/>
            <a:ext cx="1634932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05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Oprávnění k jízdě</a:t>
            </a:r>
          </a:p>
          <a:p>
            <a:endParaRPr lang="cs-CZ" altLang="cs-CZ" sz="5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1050" b="1" dirty="0">
                <a:latin typeface="+mj-lt"/>
                <a:cs typeface="Arial" panose="020B0604020202020204" pitchFamily="34" charset="0"/>
              </a:rPr>
              <a:t>Nejvyšší dovolená </a:t>
            </a:r>
          </a:p>
          <a:p>
            <a:r>
              <a:rPr lang="cs-CZ" altLang="cs-CZ" sz="1050" b="1" dirty="0">
                <a:latin typeface="+mj-lt"/>
                <a:cs typeface="Arial" panose="020B0604020202020204" pitchFamily="34" charset="0"/>
              </a:rPr>
              <a:t>rychlost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2E3A9AA-BE60-693B-CCA1-AB1880F3EDAA}"/>
              </a:ext>
            </a:extLst>
          </p:cNvPr>
          <p:cNvSpPr txBox="1"/>
          <p:nvPr/>
        </p:nvSpPr>
        <p:spPr>
          <a:xfrm>
            <a:off x="2153198" y="6307245"/>
            <a:ext cx="8585616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1600" b="1" dirty="0">
                <a:solidFill>
                  <a:srgbClr val="FF5200"/>
                </a:solidFill>
                <a:effectLst/>
                <a:latin typeface="+mj-lt"/>
                <a:ea typeface="Aptos" panose="020B0004020202020204" pitchFamily="34" charset="0"/>
              </a:rPr>
              <a:t>Systém hlídá rychlost vlaku tak, aby během jízdy vždy bezpečně zastavil.</a:t>
            </a:r>
            <a:endParaRPr lang="cs-CZ" sz="1600" b="1" dirty="0">
              <a:solidFill>
                <a:srgbClr val="FF52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488D43-331C-4674-9AD4-88D5886D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772100" cy="800712"/>
          </a:xfrm>
        </p:spPr>
        <p:txBody>
          <a:bodyPr/>
          <a:lstStyle/>
          <a:p>
            <a:r>
              <a:rPr lang="cs-CZ" altLang="cs-CZ" dirty="0"/>
              <a:t>Jak se strojvedoucímu zobrazí informace s ETCS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C09F8E-F9D2-45C0-9EB2-C9BB91DA10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8" y="2043858"/>
            <a:ext cx="4704323" cy="40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KTUÁLNĚ: Další mladý řidič nezvládl řízení z Litvínova na Meziboří a  havaroval! Z auta ho vyprošťovali hasiči – JV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0" y="2043858"/>
            <a:ext cx="4821111" cy="40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A9488D43-331C-4674-9AD4-88D5886DD68F}"/>
              </a:ext>
            </a:extLst>
          </p:cNvPr>
          <p:cNvSpPr txBox="1">
            <a:spLocks/>
          </p:cNvSpPr>
          <p:nvPr/>
        </p:nvSpPr>
        <p:spPr>
          <a:xfrm>
            <a:off x="662519" y="1569954"/>
            <a:ext cx="4821111" cy="5333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dirty="0">
                <a:solidFill>
                  <a:schemeClr val="tx1"/>
                </a:solidFill>
              </a:rPr>
              <a:t>Driver </a:t>
            </a:r>
            <a:r>
              <a:rPr lang="cs-CZ" altLang="cs-CZ" sz="2000" dirty="0" err="1">
                <a:solidFill>
                  <a:schemeClr val="tx1"/>
                </a:solidFill>
              </a:rPr>
              <a:t>Machine</a:t>
            </a:r>
            <a:r>
              <a:rPr lang="cs-CZ" altLang="cs-CZ" sz="2000" dirty="0">
                <a:solidFill>
                  <a:schemeClr val="tx1"/>
                </a:solidFill>
              </a:rPr>
              <a:t> Interface (DMI)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488D43-331C-4674-9AD4-88D5886D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8" y="360000"/>
            <a:ext cx="10875433" cy="800712"/>
          </a:xfrm>
        </p:spPr>
        <p:txBody>
          <a:bodyPr/>
          <a:lstStyle/>
          <a:p>
            <a:r>
              <a:rPr lang="cs-CZ" altLang="cs-CZ" dirty="0"/>
              <a:t>Jak se strojvedoucímu zobrazí informace s ETCS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C09F8E-F9D2-45C0-9EB2-C9BB91DA10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62" y="1441572"/>
            <a:ext cx="5558640" cy="4219329"/>
          </a:xfrm>
          <a:prstGeom prst="rect">
            <a:avLst/>
          </a:prstGeom>
        </p:spPr>
      </p:pic>
      <p:sp>
        <p:nvSpPr>
          <p:cNvPr id="43" name="Zástupný symbol pro obsah 5"/>
          <p:cNvSpPr txBox="1">
            <a:spLocks/>
          </p:cNvSpPr>
          <p:nvPr/>
        </p:nvSpPr>
        <p:spPr bwMode="auto">
          <a:xfrm>
            <a:off x="8897523" y="2834268"/>
            <a:ext cx="983904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Menu</a:t>
            </a:r>
          </a:p>
        </p:txBody>
      </p:sp>
      <p:sp>
        <p:nvSpPr>
          <p:cNvPr id="44" name="Zástupný symbol pro obsah 5"/>
          <p:cNvSpPr txBox="1">
            <a:spLocks/>
          </p:cNvSpPr>
          <p:nvPr/>
        </p:nvSpPr>
        <p:spPr bwMode="auto">
          <a:xfrm>
            <a:off x="1524155" y="1489154"/>
            <a:ext cx="13668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Rychloměr</a:t>
            </a:r>
          </a:p>
        </p:txBody>
      </p:sp>
      <p:sp>
        <p:nvSpPr>
          <p:cNvPr id="45" name="Zástupný symbol pro obsah 5"/>
          <p:cNvSpPr txBox="1">
            <a:spLocks/>
          </p:cNvSpPr>
          <p:nvPr/>
        </p:nvSpPr>
        <p:spPr bwMode="auto">
          <a:xfrm>
            <a:off x="953471" y="4329918"/>
            <a:ext cx="2016125" cy="3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Aplikační úroveň</a:t>
            </a:r>
          </a:p>
        </p:txBody>
      </p:sp>
      <p:sp>
        <p:nvSpPr>
          <p:cNvPr id="46" name="Zástupný symbol pro obsah 5"/>
          <p:cNvSpPr txBox="1">
            <a:spLocks/>
          </p:cNvSpPr>
          <p:nvPr/>
        </p:nvSpPr>
        <p:spPr bwMode="auto">
          <a:xfrm>
            <a:off x="1320845" y="3506537"/>
            <a:ext cx="201634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Informace </a:t>
            </a:r>
          </a:p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o plném dohledu</a:t>
            </a:r>
          </a:p>
        </p:txBody>
      </p:sp>
      <p:sp>
        <p:nvSpPr>
          <p:cNvPr id="47" name="Zástupný symbol pro obsah 5"/>
          <p:cNvSpPr txBox="1">
            <a:spLocks/>
          </p:cNvSpPr>
          <p:nvPr/>
        </p:nvSpPr>
        <p:spPr bwMode="auto">
          <a:xfrm>
            <a:off x="8897523" y="4977640"/>
            <a:ext cx="138895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Sklon tratě</a:t>
            </a:r>
          </a:p>
        </p:txBody>
      </p:sp>
      <p:sp>
        <p:nvSpPr>
          <p:cNvPr id="48" name="Zástupný symbol pro obsah 5"/>
          <p:cNvSpPr txBox="1">
            <a:spLocks/>
          </p:cNvSpPr>
          <p:nvPr/>
        </p:nvSpPr>
        <p:spPr bwMode="auto">
          <a:xfrm>
            <a:off x="1457631" y="2747434"/>
            <a:ext cx="1584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Vzdálenost</a:t>
            </a:r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 flipH="1">
            <a:off x="6502398" y="1472360"/>
            <a:ext cx="2395124" cy="45293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H="1" flipV="1">
            <a:off x="8239357" y="2995466"/>
            <a:ext cx="64773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H="1" flipV="1">
            <a:off x="7353140" y="3269456"/>
            <a:ext cx="1544382" cy="11889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2623279" y="2925592"/>
            <a:ext cx="712727" cy="1056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H="1" flipV="1">
            <a:off x="6589396" y="3447256"/>
            <a:ext cx="2308125" cy="166681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2653259" y="1694340"/>
            <a:ext cx="1431610" cy="70913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flipV="1">
            <a:off x="2623279" y="3687301"/>
            <a:ext cx="271404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 flipV="1">
            <a:off x="2623279" y="3943470"/>
            <a:ext cx="712730" cy="5693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57" name="Zástupný symbol pro obsah 5"/>
          <p:cNvSpPr txBox="1">
            <a:spLocks/>
          </p:cNvSpPr>
          <p:nvPr/>
        </p:nvSpPr>
        <p:spPr bwMode="auto">
          <a:xfrm>
            <a:off x="8897523" y="1296427"/>
            <a:ext cx="1438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Plánovací oblast</a:t>
            </a:r>
          </a:p>
        </p:txBody>
      </p:sp>
      <p:sp>
        <p:nvSpPr>
          <p:cNvPr id="58" name="Zástupný symbol pro obsah 5"/>
          <p:cNvSpPr txBox="1">
            <a:spLocks/>
          </p:cNvSpPr>
          <p:nvPr/>
        </p:nvSpPr>
        <p:spPr bwMode="auto">
          <a:xfrm>
            <a:off x="839253" y="5171315"/>
            <a:ext cx="2177704" cy="53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Pole pro zobrazení textových zpráv</a:t>
            </a: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V="1">
            <a:off x="2653259" y="4368678"/>
            <a:ext cx="1558183" cy="95283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Zástupný symbol pro obsah 5"/>
          <p:cNvSpPr txBox="1">
            <a:spLocks/>
          </p:cNvSpPr>
          <p:nvPr/>
        </p:nvSpPr>
        <p:spPr bwMode="auto">
          <a:xfrm>
            <a:off x="8897523" y="4332071"/>
            <a:ext cx="208492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Rychlost na trati</a:t>
            </a:r>
          </a:p>
        </p:txBody>
      </p:sp>
      <p:sp>
        <p:nvSpPr>
          <p:cNvPr id="24" name="Zástupný symbol pro obsah 5"/>
          <p:cNvSpPr txBox="1">
            <a:spLocks/>
          </p:cNvSpPr>
          <p:nvPr/>
        </p:nvSpPr>
        <p:spPr bwMode="auto">
          <a:xfrm>
            <a:off x="4253789" y="991929"/>
            <a:ext cx="417114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38"/>
              </a:spcBef>
              <a:buClr>
                <a:schemeClr val="tx2"/>
              </a:buClr>
              <a:buFont typeface="Verdana" pitchFamily="34" charset="0"/>
              <a:buChar char="—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38"/>
              </a:spcBef>
              <a:buFont typeface="Verdana" pitchFamily="34" charset="0"/>
              <a:buChar char="—"/>
              <a:defRPr sz="15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—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itchFamily="2" charset="2"/>
              <a:buNone/>
            </a:pPr>
            <a:r>
              <a:rPr lang="cs-CZ" altLang="cs-CZ" sz="1400" dirty="0">
                <a:latin typeface="+mn-lt"/>
              </a:rPr>
              <a:t>Maximální kontrolovaná rychlost </a:t>
            </a: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414603" y="1294558"/>
            <a:ext cx="1283" cy="37058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71B327F-C42D-40F3-611C-88F321350862}"/>
              </a:ext>
            </a:extLst>
          </p:cNvPr>
          <p:cNvSpPr txBox="1"/>
          <p:nvPr/>
        </p:nvSpPr>
        <p:spPr>
          <a:xfrm>
            <a:off x="2756055" y="6165824"/>
            <a:ext cx="6131032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cs-CZ" sz="1600" b="1" dirty="0">
                <a:solidFill>
                  <a:srgbClr val="FF5200"/>
                </a:solidFill>
                <a:effectLst/>
                <a:ea typeface="Aptos" panose="020B0004020202020204" pitchFamily="34" charset="0"/>
              </a:rPr>
              <a:t>Strojvedoucí má všechny informace na jednom místě.</a:t>
            </a:r>
            <a:endParaRPr lang="cs-CZ" sz="1400" b="1" dirty="0">
              <a:solidFill>
                <a:srgbClr val="FF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25" grpId="0" animBg="1"/>
    </p:bldLst>
  </p:timing>
</p:sld>
</file>

<file path=ppt/theme/theme1.xml><?xml version="1.0" encoding="utf-8"?>
<a:theme xmlns:a="http://schemas.openxmlformats.org/drawingml/2006/main" name="Základní dynamická prezentac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ozložení snímků pro zrychlené zobrazování hlavního textu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Speciální rozložení snímků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182</Words>
  <Application>Microsoft Office PowerPoint</Application>
  <PresentationFormat>Širokoúhlá obrazovka</PresentationFormat>
  <Paragraphs>53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Aptos</vt:lpstr>
      <vt:lpstr>Calibri</vt:lpstr>
      <vt:lpstr>Verdana</vt:lpstr>
      <vt:lpstr>Wingdings</vt:lpstr>
      <vt:lpstr>Základní dynamická prezentace</vt:lpstr>
      <vt:lpstr>Rozložení snímků pro zrychlené zobrazování hlavního textu</vt:lpstr>
      <vt:lpstr>Speciální rozložení snímků</vt:lpstr>
      <vt:lpstr>Srovnání druhů zabezpečení koridorové tratě </vt:lpstr>
      <vt:lpstr>Jak probíhá jízda vlaku s národním systémem  (návěstní opakovač)</vt:lpstr>
      <vt:lpstr>Jak se strojvedoucímu zobrazí informace s národním systémem (návěstním opakovačem)</vt:lpstr>
      <vt:lpstr>Jak probíhá jízda vlaku s ETCS</vt:lpstr>
      <vt:lpstr>Jak se strojvedoucímu zobrazí informace s ETCS</vt:lpstr>
      <vt:lpstr>Jak se strojvedoucímu zobrazí informace s ETCS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dynamické prezentace</dc:title>
  <dc:creator>Konopáč Tomáš, Ing.</dc:creator>
  <cp:lastModifiedBy>Pechová Martina</cp:lastModifiedBy>
  <cp:revision>369</cp:revision>
  <dcterms:created xsi:type="dcterms:W3CDTF">2019-12-14T11:55:29Z</dcterms:created>
  <dcterms:modified xsi:type="dcterms:W3CDTF">2024-06-12T07:08:06Z</dcterms:modified>
</cp:coreProperties>
</file>