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9C2E6-F0F7-4C7D-8745-F7346B947B67}" type="datetimeFigureOut">
              <a:rPr lang="cs-CZ" smtClean="0"/>
              <a:t>01.06.2021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FD295-35BE-41B7-BDB9-FBB10326B1E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0544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F9C2E6-F0F7-4C7D-8745-F7346B947B67}" type="datetimeFigureOut">
              <a:rPr lang="cs-CZ" smtClean="0"/>
              <a:t>01.06.2021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7FD295-35BE-41B7-BDB9-FBB10326B1E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8984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BALÍČEK MOBILITY</a:t>
            </a:r>
            <a:endParaRPr lang="cs-CZ" dirty="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130466"/>
      </p:ext>
    </p:extLst>
  </p:cSld>
  <p:clrMapOvr>
    <a:masterClrMapping/>
  </p:clrMapOvr>
  <p:transition spd="med">
    <p:pull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201741"/>
      </p:ext>
    </p:extLst>
  </p:cSld>
  <p:clrMapOvr>
    <a:masterClrMapping/>
  </p:clrMapOvr>
  <p:transition spd="med">
    <p:pull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169511"/>
      </p:ext>
    </p:extLst>
  </p:cSld>
  <p:clrMapOvr>
    <a:masterClrMapping/>
  </p:clrMapOvr>
  <p:transition spd="med">
    <p:pull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468781"/>
      </p:ext>
    </p:extLst>
  </p:cSld>
  <p:clrMapOvr>
    <a:masterClrMapping/>
  </p:clrMapOvr>
  <p:transition spd="med">
    <p:pull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198495"/>
      </p:ext>
    </p:extLst>
  </p:cSld>
  <p:clrMapOvr>
    <a:masterClrMapping/>
  </p:clrMapOvr>
  <p:transition spd="med">
    <p:pull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875433"/>
      </p:ext>
    </p:extLst>
  </p:cSld>
  <p:clrMapOvr>
    <a:masterClrMapping/>
  </p:clrMapOvr>
  <p:transition spd="med">
    <p:pull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81000"/>
      </p:ext>
    </p:extLst>
  </p:cSld>
  <p:clrMapOvr>
    <a:masterClrMapping/>
  </p:clrMapOvr>
  <p:transition spd="med">
    <p:pull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1800" smtClean="0"/>
              <a:t>3. Revize nařízení 1071/2009 (přístup k povolání) a nařízení 1072/2009 (přístup k trhu)</a:t>
            </a:r>
            <a:endParaRPr lang="cs-CZ" sz="1800" dirty="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416646"/>
      </p:ext>
    </p:extLst>
  </p:cSld>
  <p:clrMapOvr>
    <a:masterClrMapping/>
  </p:clrMapOvr>
  <p:transition spd="med">
    <p:pull dir="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77980"/>
      </p:ext>
    </p:extLst>
  </p:cSld>
  <p:clrMapOvr>
    <a:masterClrMapping/>
  </p:clrMapOvr>
  <p:transition spd="med">
    <p:pull dir="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814777"/>
      </p:ext>
    </p:extLst>
  </p:cSld>
  <p:clrMapOvr>
    <a:masterClrMapping/>
  </p:clrMapOvr>
  <p:transition spd="med">
    <p:pull dir="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411444"/>
      </p:ext>
    </p:extLst>
  </p:cSld>
  <p:clrMapOvr>
    <a:masterClrMapping/>
  </p:clrMapOvr>
  <p:transition spd="med">
    <p:pull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Balíček mobility </a:t>
            </a:r>
            <a:endParaRPr lang="cs-CZ" dirty="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46377"/>
      </p:ext>
    </p:extLst>
  </p:cSld>
  <p:clrMapOvr>
    <a:masterClrMapping/>
  </p:clrMapOvr>
  <p:transition spd="med">
    <p:pull dir="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430275"/>
      </p:ext>
    </p:extLst>
  </p:cSld>
  <p:clrMapOvr>
    <a:masterClrMapping/>
  </p:clrMapOvr>
  <p:transition spd="med">
    <p:pull dir="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073319"/>
      </p:ext>
    </p:extLst>
  </p:cSld>
  <p:clrMapOvr>
    <a:masterClrMapping/>
  </p:clrMapOvr>
  <p:transition spd="med">
    <p:pull dir="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46540"/>
      </p:ext>
    </p:extLst>
  </p:cSld>
  <p:clrMapOvr>
    <a:masterClrMapping/>
  </p:clrMapOvr>
  <p:transition spd="med">
    <p:pull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1800" smtClean="0"/>
              <a:t>1. Zvláštní pravidla pro vysílání pracovníků v silniční dopravě - tzv. Lex specialis, výjimky z uplatňování směrnice 96/71 a 2014/67 a revize směrnice 2006/22 o kontrolách</a:t>
            </a:r>
            <a:endParaRPr lang="cs-CZ" sz="1800" dirty="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221889"/>
      </p:ext>
    </p:extLst>
  </p:cSld>
  <p:clrMapOvr>
    <a:masterClrMapping/>
  </p:clrMapOvr>
  <p:transition spd="med">
    <p:pull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179764"/>
      </p:ext>
    </p:extLst>
  </p:cSld>
  <p:clrMapOvr>
    <a:masterClrMapping/>
  </p:clrMapOvr>
  <p:transition spd="med">
    <p:pull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373673"/>
      </p:ext>
    </p:extLst>
  </p:cSld>
  <p:clrMapOvr>
    <a:masterClrMapping/>
  </p:clrMapOvr>
  <p:transition spd="med">
    <p:pull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891805"/>
      </p:ext>
    </p:extLst>
  </p:cSld>
  <p:clrMapOvr>
    <a:masterClrMapping/>
  </p:clrMapOvr>
  <p:transition spd="med">
    <p:pull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679926"/>
      </p:ext>
    </p:extLst>
  </p:cSld>
  <p:clrMapOvr>
    <a:masterClrMapping/>
  </p:clrMapOvr>
  <p:transition spd="med">
    <p:pull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cs-CZ" altLang="cs-CZ" sz="1800" smtClean="0"/>
              <a:t>2. Harmonizace předpisů v sociální oblasti, týkající se silniční dopravy          </a:t>
            </a:r>
            <a:br>
              <a:rPr lang="cs-CZ" altLang="cs-CZ" sz="1800" smtClean="0"/>
            </a:br>
            <a:r>
              <a:rPr lang="cs-CZ" altLang="cs-CZ" sz="1800" smtClean="0"/>
              <a:t>(změna nařízení č. 561/2006 a nařízení č. 165/2014) </a:t>
            </a:r>
            <a:endParaRPr lang="cs-CZ" sz="1800" dirty="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17921"/>
      </p:ext>
    </p:extLst>
  </p:cSld>
  <p:clrMapOvr>
    <a:masterClrMapping/>
  </p:clrMapOvr>
  <p:transition spd="med">
    <p:pull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807216"/>
      </p:ext>
    </p:extLst>
  </p:cSld>
  <p:clrMapOvr>
    <a:masterClrMapping/>
  </p:clrMapOvr>
  <p:transition spd="med">
    <p:pull dir="d"/>
  </p:transition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77</Words>
  <Application>Microsoft Office PowerPoint</Application>
  <PresentationFormat>Širokoúhlá obrazovka</PresentationFormat>
  <Paragraphs>5</Paragraphs>
  <Slides>22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Motiv Office</vt:lpstr>
      <vt:lpstr>BALÍČEK MOBILITY</vt:lpstr>
      <vt:lpstr>Balíček mobility </vt:lpstr>
      <vt:lpstr>1. Zvláštní pravidla pro vysílání pracovníků v silniční dopravě - tzv. Lex specialis, výjimky z uplatňování směrnice 96/71 a 2014/67 a revize směrnice 2006/22 o kontrolách</vt:lpstr>
      <vt:lpstr>Prezentace aplikace PowerPoint</vt:lpstr>
      <vt:lpstr>Prezentace aplikace PowerPoint</vt:lpstr>
      <vt:lpstr>Prezentace aplikace PowerPoint</vt:lpstr>
      <vt:lpstr>Prezentace aplikace PowerPoint</vt:lpstr>
      <vt:lpstr>2. Harmonizace předpisů v sociální oblasti, týkající se silniční dopravy           (změna nařízení č. 561/2006 a nařízení č. 165/2014)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3. Revize nařízení 1071/2009 (přístup k povolání) a nařízení 1072/2009 (přístup k trhu)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MD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BALÍČEK MOBILITY</dc:title>
  <dc:creator>Mařík Petr Mgr.</dc:creator>
  <cp:lastModifiedBy>Mařík Petr Mgr.</cp:lastModifiedBy>
  <cp:revision>1</cp:revision>
  <dcterms:created xsi:type="dcterms:W3CDTF">2021-06-01T11:53:40Z</dcterms:created>
  <dcterms:modified xsi:type="dcterms:W3CDTF">2021-06-01T11:53:40Z</dcterms:modified>
</cp:coreProperties>
</file>