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1F09-1F47-408A-B50D-D31305E7C0F1}" type="datetimeFigureOut">
              <a:rPr lang="cs-CZ" smtClean="0"/>
              <a:t>22.06.2018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8DE5-E07F-488D-BAB1-EEF2F906F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763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1F09-1F47-408A-B50D-D31305E7C0F1}" type="datetimeFigureOut">
              <a:rPr lang="cs-CZ" smtClean="0"/>
              <a:t>22.06.2018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8DE5-E07F-488D-BAB1-EEF2F906F3B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8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Statistiky kontrol v silniční dopravě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2017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99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2016 a 2017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dle státu registrace vozidla (v %)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9749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731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2007-2017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1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2017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39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3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91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/>
              <a:t>Počet zkontrolovaných pracovních dní řidičů </a:t>
            </a:r>
            <a:br>
              <a:rPr lang="cs-CZ" altLang="cs-CZ" sz="2800" smtClean="0"/>
            </a:br>
            <a:r>
              <a:rPr lang="cs-CZ" altLang="cs-CZ" sz="2800" smtClean="0"/>
              <a:t>v provozovnách dopravců</a:t>
            </a:r>
            <a:endParaRPr lang="cs-CZ" altLang="cs-CZ" sz="2800" dirty="0" smtClean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7986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600" smtClean="0"/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3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Závadovost při kontrolách v provozovnách </a:t>
            </a:r>
            <a:br>
              <a:rPr lang="cs-CZ" sz="2400" smtClean="0"/>
            </a:br>
            <a:r>
              <a:rPr lang="cs-CZ" sz="2400" smtClean="0"/>
              <a:t>dle dopravního úřadu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2017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1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Počet kontrol v provozovnách </a:t>
            </a:r>
            <a:br>
              <a:rPr lang="cs-CZ" sz="3200" smtClean="0"/>
            </a:br>
            <a:r>
              <a:rPr lang="cs-CZ" sz="3200" smtClean="0"/>
              <a:t>dle velikosti dopravce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55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2006-2017 (v Kč) 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v roce 2017 (v Kč) DLE dopravníCH úřadŮ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9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Poměr výše (v KČ) a počtu pokut</a:t>
            </a:r>
            <a:br>
              <a:rPr lang="cs-CZ" sz="3200" smtClean="0"/>
            </a:br>
            <a:r>
              <a:rPr lang="cs-CZ" sz="3200" smtClean="0"/>
              <a:t> dle dopravních úřadů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30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53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4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2017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 smtClean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69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/>
                </a:solidFill>
              </a:rPr>
              <a:t>KONTROLY Vstupních POVOLENÍ V SILNIČNÍ DOPRAVĚ 2015 - 2017</a:t>
            </a:r>
            <a:endParaRPr lang="cs-CZ" altLang="cs-CZ" sz="3200" dirty="0" smtClean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Vybrané kauce v roce 2016 a 2017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Vybrané kauce  dle státu registrace dopravce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05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978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1"/>
                </a:solidFill>
              </a:rPr>
              <a:t>Počet vybraných kaucí v roce 2017 dle místa kontroly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6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2900" smtClean="0">
                <a:solidFill>
                  <a:schemeClr val="tx1"/>
                </a:solidFill>
              </a:rPr>
              <a:t>Výše vybraných kaucí </a:t>
            </a:r>
            <a:br>
              <a:rPr lang="cs-CZ" sz="2900" smtClean="0">
                <a:solidFill>
                  <a:schemeClr val="tx1"/>
                </a:solidFill>
              </a:rPr>
            </a:br>
            <a:r>
              <a:rPr lang="cs-CZ" sz="2900" smtClean="0">
                <a:solidFill>
                  <a:schemeClr val="tx1"/>
                </a:solidFill>
              </a:rPr>
              <a:t>v roce 2017 dle místa kontroly (v Kč)</a:t>
            </a:r>
            <a:endParaRPr lang="cs-CZ" sz="29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14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Vybrané kauce 2017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46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držitelů koncese k podnikání v dopravě</a:t>
            </a:r>
            <a:br>
              <a:rPr lang="cs-CZ" sz="2800" smtClean="0"/>
            </a:br>
            <a:r>
              <a:rPr lang="cs-CZ" sz="2800" smtClean="0"/>
              <a:t> (živnostenský rejstřík)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2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koncesí k podnikání v silniční dopravě vydaných v letech 2015, 2016 a 2017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62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Eurolicence PLATNÉ v roce 2016 a 2017</a:t>
            </a: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79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nákladní dopravě v letech 2008 - 2017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0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PLATNÉ Eurolicence  v Osobní</a:t>
            </a:r>
            <a:br>
              <a:rPr lang="cs-CZ" sz="3200" smtClean="0"/>
            </a:br>
            <a:r>
              <a:rPr lang="cs-CZ" sz="3200" smtClean="0"/>
              <a:t> dopravě v letech 2008 - 2017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514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/>
              <a:t>Počet vydaných eurolicencí v roce 2017 </a:t>
            </a:r>
            <a:br>
              <a:rPr lang="cs-CZ" sz="2800" smtClean="0"/>
            </a:br>
            <a:r>
              <a:rPr lang="cs-CZ" sz="2800" smtClean="0"/>
              <a:t>dle Dopravních úřadů</a:t>
            </a:r>
            <a:endParaRPr lang="cs-CZ" sz="28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493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20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0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3200" smtClean="0"/>
              <a:t>Kontroly na silnici v roce 2017</a:t>
            </a:r>
            <a:br>
              <a:rPr lang="cs-CZ" sz="3200" smtClean="0"/>
            </a:br>
            <a:r>
              <a:rPr lang="cs-CZ" sz="3200" smtClean="0"/>
              <a:t> dle kontrolního orgánu</a:t>
            </a: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400" smtClean="0"/>
              <a:t>Porovnání zjištěné závadovosti v roce 2017 při silničních kontrolách dle místa registrace dopravce</a:t>
            </a:r>
            <a:endParaRPr lang="cs-CZ" sz="24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2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3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při silničních kontrolách dle státu registrace vozidla</a:t>
            </a:r>
            <a:endParaRPr lang="cs-CZ" altLang="cs-CZ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dle státu registrace vozidla v letech 2010- 2017 (v %)</a:t>
            </a:r>
            <a:endParaRPr lang="cs-CZ" altLang="cs-CZ" sz="3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53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Předvádění na obrazovce (4:3)</PresentationFormat>
  <Paragraphs>37</Paragraphs>
  <Slides>39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Motiv Office</vt:lpstr>
      <vt:lpstr>Statistiky kontrol v silniční dopravě  v roce 2017 </vt:lpstr>
      <vt:lpstr> Plán a plnění kontrol pracovních dní řidičů v roce 2017 </vt:lpstr>
      <vt:lpstr>Počet zkontrolovaných pracovních dnů řidičů  při silničních kontrolách</vt:lpstr>
      <vt:lpstr>POČET VozidEl zkontrolovanÝCH při silničních kontrolách</vt:lpstr>
      <vt:lpstr>Kontroly na silnici v roce 2017  dle kontrolního orgánu</vt:lpstr>
      <vt:lpstr>Porovnání zjištěné závadovosti v roce 2017 při silničních kontrolách dle místa registrace dopravce</vt:lpstr>
      <vt:lpstr>Vývoj Závadovosti vozidel  při silničních kontrolách (v %)</vt:lpstr>
      <vt:lpstr>Vozidla zkontrolovaná při silničních kontrolách dle státu registrace vozidla</vt:lpstr>
      <vt:lpstr> Vývoj závadovosti při silničních kontrolách dle státu registrace vozidla v letech 2010- 2017 (v %)</vt:lpstr>
      <vt:lpstr>Vozidla zkontrolovaná v letech 2016 a 2017 dle státu registrace vozidla (v %)</vt:lpstr>
      <vt:lpstr>Prezentace aplikace PowerPoint</vt:lpstr>
      <vt:lpstr> Tachografy v letech 2007-2017 </vt:lpstr>
      <vt:lpstr>Typy tachografů v závislosti na státu  registrace vozidla v roce 2017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2006-2017 (v Kč) </vt:lpstr>
      <vt:lpstr>Výše pokut uložených ve správním řízení v roce 2017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 V SILNIČNÍ DOPRAVĚ 2017 </vt:lpstr>
      <vt:lpstr>KONTROLY Vstupních POVOLENÍ V SILNIČNÍ DOPRAVĚ 2015 - 2017</vt:lpstr>
      <vt:lpstr>Vybrané kauce v roce 2016 a 2017</vt:lpstr>
      <vt:lpstr>Vybrané kauce  dle státu registrace dopravce</vt:lpstr>
      <vt:lpstr>Počet vybraných kaucí v roce 2017 dle místa kontroly</vt:lpstr>
      <vt:lpstr>Výše vybraných kaucí  v roce 2017 dle místa kontroly (v Kč)</vt:lpstr>
      <vt:lpstr>Vybrané kauce 2017 dle kontrolního orgánu</vt:lpstr>
      <vt:lpstr>Počet držitelů koncese k podnikání v dopravě  (živnostenský rejstřík)</vt:lpstr>
      <vt:lpstr>Počet koncesí k podnikání v silniční dopravě vydaných v letech 2015, 2016 a 2017</vt:lpstr>
      <vt:lpstr>Eurolicence PLATNÉ v roce 2016 a 2017</vt:lpstr>
      <vt:lpstr>PLATNÉ Eurolicence  v nákladní dopravě v letech 2008 - 2017</vt:lpstr>
      <vt:lpstr>PLATNÉ Eurolicence  v Osobní  dopravě v letech 2008 - 2017</vt:lpstr>
      <vt:lpstr>Počet vydaných eurolicencí v roce 2017  dle Dopravních úřadů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Statistiky kontrol v silniční dopravě  v roce 2017</dc:title>
  <dc:creator>Mařík Petr Mgr.</dc:creator>
  <cp:lastModifiedBy>Mařík Petr Mgr.</cp:lastModifiedBy>
  <cp:revision>2</cp:revision>
  <dcterms:created xsi:type="dcterms:W3CDTF">2018-06-21T11:37:01Z</dcterms:created>
  <dcterms:modified xsi:type="dcterms:W3CDTF">2018-06-22T10:00:43Z</dcterms:modified>
</cp:coreProperties>
</file>