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5518-14EB-4DC2-80F6-77497ED054FD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565E-9DE6-4C3C-AEF7-1499F79173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20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5518-14EB-4DC2-80F6-77497ED054FD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565E-9DE6-4C3C-AEF7-1499F79173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68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Statistiky kontrol v silniční dopravě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roce 2018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42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Vozidla zkontrolovaná v letech 2017 a 2018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dle státu registrace vozidla (v %)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910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697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Tachografy v letech 2007-2018</a:t>
            </a:r>
            <a: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5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Typy tachografů v závislosti na státu </a:t>
            </a:r>
            <a:b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registrace vozidla v roce 2018</a:t>
            </a:r>
            <a:endParaRPr lang="cs-CZ" altLang="cs-CZ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8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algn="ctr" eaLnBrk="1" fontAlgn="auto" hangingPunct="1">
              <a:spcAft>
                <a:spcPts val="0"/>
              </a:spcAft>
              <a:defRPr/>
            </a:pPr>
            <a: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Přeprava nebezpečných věcí (ADR) - počet dopravních jednotek kontrolovaných při silničních kontrolách</a:t>
            </a:r>
            <a:endParaRPr lang="cs-CZ" alt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27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provozovnách dopravců</a:t>
            </a:r>
            <a:endParaRPr lang="cs-CZ" altLang="cs-CZ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46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sz="2800" smtClean="0"/>
              <a:t>Počet zkontrolovaných pracovních dní řidičů </a:t>
            </a:r>
            <a:br>
              <a:rPr lang="cs-CZ" altLang="cs-CZ" sz="2800" smtClean="0"/>
            </a:br>
            <a:r>
              <a:rPr lang="cs-CZ" altLang="cs-CZ" sz="2800" smtClean="0"/>
              <a:t>v provozovnách dopravců</a:t>
            </a:r>
            <a:endParaRPr lang="cs-CZ" altLang="cs-CZ" sz="2800" dirty="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80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řidičů zkontrolovaných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 provozovnách dopravců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56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700" smtClean="0"/>
              <a:t/>
            </a:r>
            <a:br>
              <a:rPr lang="cs-CZ" sz="2700" smtClean="0"/>
            </a:br>
            <a:r>
              <a:rPr lang="cs-CZ" sz="2700" smtClean="0"/>
              <a:t/>
            </a:r>
            <a:br>
              <a:rPr lang="cs-CZ" sz="2700" smtClean="0"/>
            </a:br>
            <a:r>
              <a:rPr lang="cs-CZ" sz="3600" smtClean="0"/>
              <a:t>Počet zkontrolovaných řidičů v provozovnách dle dopravních úřadů </a:t>
            </a: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0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400" smtClean="0"/>
              <a:t>Závadovost při kontrolách v provozovnách </a:t>
            </a:r>
            <a:br>
              <a:rPr lang="cs-CZ" sz="2400" smtClean="0"/>
            </a:br>
            <a:r>
              <a:rPr lang="cs-CZ" sz="2400" smtClean="0"/>
              <a:t>dle dopravního úřadu</a:t>
            </a:r>
            <a:endParaRPr lang="cs-CZ" sz="24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7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Plán a plnění kontrol pracovních dní řidičů v roce 2018</a:t>
            </a: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83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Počet kontrol v provozovnách </a:t>
            </a:r>
            <a:br>
              <a:rPr lang="cs-CZ" sz="3200" smtClean="0"/>
            </a:br>
            <a:r>
              <a:rPr lang="cs-CZ" sz="3200" smtClean="0"/>
              <a:t>dle velikosti dopravce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85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 letech 2006-2018 (v Kč) 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47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 v roce 2018 (v Kč) DLE dopravníCH úřadŮ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03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Poměr výše (v KČ) a počtu pokut</a:t>
            </a:r>
            <a:br>
              <a:rPr lang="cs-CZ" sz="3200" smtClean="0"/>
            </a:br>
            <a:r>
              <a:rPr lang="cs-CZ" sz="3200" smtClean="0"/>
              <a:t> dle dopravních úřadů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43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vydaných náhradních povolení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31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Vybraná výše poplatků za náhradní </a:t>
            </a:r>
            <a:br>
              <a:rPr 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povolení  (v Kč)</a:t>
            </a: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08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000" smtClean="0"/>
              <a:t>KONTROLY VSTUPNÍCH POVOLENÍ DLE STÁTŮ registrace dopravce</a:t>
            </a:r>
            <a:endParaRPr lang="cs-CZ" sz="3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93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KONTROLY Vstupních POVOLENÍ </a:t>
            </a:r>
            <a:b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SILNIČNÍ DOPRAVĚ 2018</a:t>
            </a:r>
            <a:r>
              <a:rPr lang="en-GB" altLang="cs-CZ" sz="2400" smtClean="0">
                <a:solidFill>
                  <a:srgbClr val="21306A"/>
                </a:solidFill>
              </a:rPr>
              <a:t/>
            </a:r>
            <a:br>
              <a:rPr lang="en-GB" altLang="cs-CZ" sz="2400" smtClean="0">
                <a:solidFill>
                  <a:srgbClr val="21306A"/>
                </a:solidFill>
              </a:rPr>
            </a:br>
            <a:endParaRPr lang="cs-CZ" altLang="cs-CZ" sz="2400" dirty="0" smtClean="0">
              <a:solidFill>
                <a:srgbClr val="21306A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18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200" smtClean="0">
                <a:solidFill>
                  <a:schemeClr val="tx1"/>
                </a:solidFill>
              </a:rPr>
              <a:t>KONTROLY Vstupních POVOLENÍ V SILNIČNÍ DOPRAVĚ 2015 - 2018</a:t>
            </a:r>
            <a:endParaRPr lang="cs-CZ" altLang="cs-CZ" sz="3200" dirty="0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78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Vybrané kauce v roce 2017 a 2018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8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při silničních kontrolách</a:t>
            </a:r>
            <a:endParaRPr lang="cs-CZ" altLang="cs-CZ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59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PoČET VybranÝCH kaucí  dle státu registrace dopravce</a:t>
            </a:r>
            <a:br>
              <a:rPr lang="cs-CZ" sz="3200" smtClean="0"/>
            </a:b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47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VÝŠE VybranÝCH kaucí  dle státu registrace dopravce (V KČ)</a:t>
            </a:r>
            <a:br>
              <a:rPr lang="cs-CZ" sz="3200" smtClean="0"/>
            </a:b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71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1"/>
                </a:solidFill>
              </a:rPr>
              <a:t>Počet vybraných kaucí v roce 2018 dle místa kontroly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89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900" smtClean="0">
                <a:solidFill>
                  <a:schemeClr val="tx1"/>
                </a:solidFill>
              </a:rPr>
              <a:t>Výše vybraných kaucí </a:t>
            </a:r>
            <a:br>
              <a:rPr lang="cs-CZ" sz="2900" smtClean="0">
                <a:solidFill>
                  <a:schemeClr val="tx1"/>
                </a:solidFill>
              </a:rPr>
            </a:br>
            <a:r>
              <a:rPr lang="cs-CZ" sz="2900" smtClean="0">
                <a:solidFill>
                  <a:schemeClr val="tx1"/>
                </a:solidFill>
              </a:rPr>
              <a:t>v roce 2018 dle místa kontroly (v Kč)</a:t>
            </a:r>
            <a:endParaRPr lang="cs-CZ" sz="29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88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Vybrané kauce 2018 dle kontrolního orgánu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05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/>
              <a:t>Počet PLATNÝCH KONCESÍ k podnikání</a:t>
            </a:r>
            <a:br>
              <a:rPr lang="cs-CZ" sz="2800" smtClean="0"/>
            </a:br>
            <a:r>
              <a:rPr lang="cs-CZ" sz="2800" smtClean="0"/>
              <a:t> V SILNIČNÍ DOPRAVĚ</a:t>
            </a:r>
            <a:endParaRPr lang="cs-CZ" sz="28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65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/>
              <a:t>Počet KONCESÍ V NÁKLADNÍ DOPRAVĚ NAD 3,5t </a:t>
            </a:r>
            <a:br>
              <a:rPr lang="cs-CZ" sz="2800" smtClean="0"/>
            </a:br>
            <a:r>
              <a:rPr lang="cs-CZ" sz="2800" smtClean="0"/>
              <a:t>A osobní dopravě nad 9 OSOB</a:t>
            </a:r>
            <a:endParaRPr lang="cs-CZ" sz="28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11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Eurolicence PLATNÉ v roce 2017 a 2018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21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PLATNÉ Eurolicence  v nákladní dopravě v letech 2008 - 2018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2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PLATNÉ Eurolicence  v Osobní</a:t>
            </a:r>
            <a:br>
              <a:rPr lang="cs-CZ" sz="3200" smtClean="0"/>
            </a:br>
            <a:r>
              <a:rPr lang="cs-CZ" sz="3200" smtClean="0"/>
              <a:t> dopravě v letech 2008 - 2018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9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VozidEl zkontrolovanÝCH při silničních kontrolách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19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/>
              <a:t>Počet PLATNÝCH eurolicencí v roce 2018 </a:t>
            </a:r>
            <a:br>
              <a:rPr lang="cs-CZ" sz="2800" smtClean="0"/>
            </a:br>
            <a:r>
              <a:rPr lang="cs-CZ" sz="2800" smtClean="0"/>
              <a:t>dle Dopravních úřadů</a:t>
            </a:r>
            <a:endParaRPr lang="cs-CZ" sz="28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39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Kontroly na silnici v roce 2018</a:t>
            </a:r>
            <a:br>
              <a:rPr lang="cs-CZ" sz="3200" smtClean="0"/>
            </a:br>
            <a:r>
              <a:rPr lang="cs-CZ" sz="3200" smtClean="0"/>
              <a:t> dle kontrolního orgánu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5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400" smtClean="0"/>
              <a:t>Porovnání zjištěné závadovosti KONTROLNÍM ORGÁNEM v roce 2018 při silničních kontrolách dle místa registrace dopravce</a:t>
            </a:r>
            <a:endParaRPr lang="cs-CZ" sz="24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5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vozidel</a:t>
            </a:r>
            <a:b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při silničních kontrolách (v %)</a:t>
            </a:r>
            <a:endParaRPr lang="cs-CZ" altLang="cs-CZ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6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Vozidla zkontrolovaná při silničních kontrolách dle státu registrace vozidla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při silničních kontrolách dle státu registrace vozidla v letech 2010- 2018 (v %)</a:t>
            </a:r>
            <a:endParaRPr lang="cs-CZ" altLang="cs-CZ" sz="3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191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Předvádění na obrazovce (4:3)</PresentationFormat>
  <Paragraphs>39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Motiv Office</vt:lpstr>
      <vt:lpstr>Statistiky kontrol v silniční dopravě  v roce 2018 </vt:lpstr>
      <vt:lpstr> Plán a plnění kontrol pracovních dní řidičů v roce 2018 </vt:lpstr>
      <vt:lpstr>Počet zkontrolovaných pracovních dnů řidičů  při silničních kontrolách</vt:lpstr>
      <vt:lpstr>POČET VozidEl zkontrolovanÝCH při silničních kontrolách</vt:lpstr>
      <vt:lpstr>Kontroly na silnici v roce 2018  dle kontrolního orgánu</vt:lpstr>
      <vt:lpstr>Porovnání zjištěné závadovosti KONTROLNÍM ORGÁNEM v roce 2018 při silničních kontrolách dle místa registrace dopravce</vt:lpstr>
      <vt:lpstr>Vývoj Závadovosti vozidel  při silničních kontrolách (v %)</vt:lpstr>
      <vt:lpstr>Vozidla zkontrolovaná při silničních kontrolách dle státu registrace vozidla</vt:lpstr>
      <vt:lpstr> Vývoj závadovosti při silničních kontrolách dle státu registrace vozidla v letech 2010- 2018 (v %)</vt:lpstr>
      <vt:lpstr>Vozidla zkontrolovaná v letech 2017 a 2018 dle státu registrace vozidla (v %)</vt:lpstr>
      <vt:lpstr>Prezentace aplikace PowerPoint</vt:lpstr>
      <vt:lpstr> Tachografy v letech 2007-2018 </vt:lpstr>
      <vt:lpstr>Typy tachografů v závislosti na státu  registrace vozidla v roce 2018</vt:lpstr>
      <vt:lpstr>Přeprava nebezpečných věcí (ADR) - počet dopravních jednotek kontrolovaných při silničních kontrolách</vt:lpstr>
      <vt:lpstr>Počet zkontrolovaných pracovních dnů řidičů  v provozovnách dopravců</vt:lpstr>
      <vt:lpstr>Počet zkontrolovaných pracovních dní řidičů  v provozovnách dopravců</vt:lpstr>
      <vt:lpstr>Počet řidičů zkontrolovaných  v provozovnách dopravců</vt:lpstr>
      <vt:lpstr>  Počet zkontrolovaných řidičů v provozovnách dle dopravních úřadů  </vt:lpstr>
      <vt:lpstr>Závadovost při kontrolách v provozovnách  dle dopravního úřadu</vt:lpstr>
      <vt:lpstr>Počet kontrol v provozovnách  dle velikosti dopravce</vt:lpstr>
      <vt:lpstr>Výše pokut uložených ve správním řízení  v letech 2006-2018 (v Kč) </vt:lpstr>
      <vt:lpstr>Výše pokut uložených ve správním řízení v roce 2018 (v Kč) DLE dopravníCH úřadŮ</vt:lpstr>
      <vt:lpstr>Poměr výše (v KČ) a počtu pokut  dle dopravních úřadů</vt:lpstr>
      <vt:lpstr>Počet vydaných náhradních povolení</vt:lpstr>
      <vt:lpstr>Vybraná výše poplatků za náhradní  povolení  (v Kč)</vt:lpstr>
      <vt:lpstr>KONTROLY VSTUPNÍCH POVOLENÍ DLE STÁTŮ registrace dopravce</vt:lpstr>
      <vt:lpstr>KONTROLY Vstupních POVOLENÍ  V SILNIČNÍ DOPRAVĚ 2018 </vt:lpstr>
      <vt:lpstr>KONTROLY Vstupních POVOLENÍ V SILNIČNÍ DOPRAVĚ 2015 - 2018</vt:lpstr>
      <vt:lpstr>Vybrané kauce v roce 2017 a 2018</vt:lpstr>
      <vt:lpstr>PoČET VybranÝCH kaucí  dle státu registrace dopravce </vt:lpstr>
      <vt:lpstr>VÝŠE VybranÝCH kaucí  dle státu registrace dopravce (V KČ) </vt:lpstr>
      <vt:lpstr>Počet vybraných kaucí v roce 2018 dle místa kontroly</vt:lpstr>
      <vt:lpstr>Výše vybraných kaucí  v roce 2018 dle místa kontroly (v Kč)</vt:lpstr>
      <vt:lpstr>Vybrané kauce 2018 dle kontrolního orgánu</vt:lpstr>
      <vt:lpstr>Počet PLATNÝCH KONCESÍ k podnikání  V SILNIČNÍ DOPRAVĚ</vt:lpstr>
      <vt:lpstr>Počet KONCESÍ V NÁKLADNÍ DOPRAVĚ NAD 3,5t  A osobní dopravě nad 9 OSOB</vt:lpstr>
      <vt:lpstr>Eurolicence PLATNÉ v roce 2017 a 2018</vt:lpstr>
      <vt:lpstr>PLATNÉ Eurolicence  v nákladní dopravě v letech 2008 - 2018</vt:lpstr>
      <vt:lpstr>PLATNÉ Eurolicence  v Osobní  dopravě v letech 2008 - 2018</vt:lpstr>
      <vt:lpstr>Počet PLATNÝCH eurolicencí v roce 2018  dle Dopravních úřadů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Statistiky kontrol v silniční dopravě  v roce 2018 </dc:title>
  <dc:creator>Mařík Petr Mgr.</dc:creator>
  <cp:lastModifiedBy>Mařík Petr Mgr.</cp:lastModifiedBy>
  <cp:revision>1</cp:revision>
  <dcterms:created xsi:type="dcterms:W3CDTF">2019-06-07T10:39:06Z</dcterms:created>
  <dcterms:modified xsi:type="dcterms:W3CDTF">2019-06-07T10:39:06Z</dcterms:modified>
</cp:coreProperties>
</file>