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5F6C-9124-4D51-857A-595580A62D1A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0835-0F26-4D6E-BF4B-F9D55FB6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5F6C-9124-4D51-857A-595580A62D1A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0835-0F26-4D6E-BF4B-F9D55FB61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Statistiky kontrol v silniční dopravě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2019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dle státu registrace vozidla v letech 2010 - 2019 (v %)</a:t>
            </a:r>
            <a:endParaRPr lang="cs-CZ" altLang="cs-CZ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2018 a 2019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dle státu registrace vozidla (v %)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10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35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2008-2019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2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2019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8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/>
              <a:t>Počet zkontrolovaných pracovních dní řidičů </a:t>
            </a:r>
            <a:br>
              <a:rPr lang="cs-CZ" altLang="cs-CZ" sz="2800" smtClean="0"/>
            </a:br>
            <a:r>
              <a:rPr lang="cs-CZ" altLang="cs-CZ" sz="2800" smtClean="0"/>
              <a:t>v provozovnách dopravců</a:t>
            </a:r>
            <a:endParaRPr lang="cs-CZ" altLang="cs-CZ" sz="2800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03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600" smtClean="0"/>
              <a:t>PLÁN a SPLNĚnÍ Zkontrolovaných pracovních dnŮ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2019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600" smtClean="0"/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Závadovost při kontrolách v provozovnách </a:t>
            </a:r>
            <a:br>
              <a:rPr lang="cs-CZ" sz="2400" smtClean="0"/>
            </a:br>
            <a:r>
              <a:rPr lang="cs-CZ" sz="2400" smtClean="0"/>
              <a:t>dle dopravního úřadu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Počet kontrol v provozovnách </a:t>
            </a:r>
            <a:br>
              <a:rPr lang="cs-CZ" sz="3200" smtClean="0"/>
            </a:br>
            <a:r>
              <a:rPr lang="cs-CZ" sz="3200" smtClean="0"/>
              <a:t>dle velikosti dopravce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2007-2019 (v Kč) 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9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roce 2019 (v Kč) DLE dopravníCH úřadŮ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Poměr výše (v KČ) a počtu pokut</a:t>
            </a:r>
            <a:br>
              <a:rPr lang="cs-CZ" sz="3200" smtClean="0"/>
            </a:br>
            <a:r>
              <a:rPr lang="cs-CZ" sz="3200" smtClean="0"/>
              <a:t> dle dopravních úřadů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9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9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000" smtClean="0"/>
              <a:t>KONTROLY VSTUPNÍCH POVOLENÍ DLE STÁTŮ registrace dopravce</a:t>
            </a:r>
            <a:endParaRPr lang="cs-CZ" sz="3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2019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 smtClean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/>
                </a:solidFill>
              </a:rPr>
              <a:t>KONTROLY Vstupních POVOLENÍ V SILNIČNÍ DOPRAVĚ 2017 - 2019</a:t>
            </a:r>
            <a:endParaRPr lang="cs-CZ" altLang="cs-CZ" sz="320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Vybrané kauce v roce 2018 a 2019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7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PoČET VybranÝCH kaucí  dle státu registrace dopravce</a:t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60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VÝŠE VybranÝCH kaucí  dle státu registrace dopravce (V KČ)</a:t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/>
                </a:solidFill>
              </a:rPr>
              <a:t>Počet vybraných kaucí v roce 2019 dle místa kontroly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900" smtClean="0">
                <a:solidFill>
                  <a:schemeClr val="tx1"/>
                </a:solidFill>
              </a:rPr>
              <a:t>Výše vybraných kaucí </a:t>
            </a:r>
            <a:br>
              <a:rPr lang="cs-CZ" sz="2900" smtClean="0">
                <a:solidFill>
                  <a:schemeClr val="tx1"/>
                </a:solidFill>
              </a:rPr>
            </a:br>
            <a:r>
              <a:rPr lang="cs-CZ" sz="2900" smtClean="0">
                <a:solidFill>
                  <a:schemeClr val="tx1"/>
                </a:solidFill>
              </a:rPr>
              <a:t>v roce 2019 dle místa kontroly (v Kč)</a:t>
            </a:r>
            <a:endParaRPr lang="cs-CZ" sz="29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1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Vybrané kauce 2019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39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KONCESÍ V NÁKLADNÍ DOPRAVĚ NAD 3,5t </a:t>
            </a:r>
            <a:br>
              <a:rPr lang="cs-CZ" sz="2800" smtClean="0"/>
            </a:br>
            <a:r>
              <a:rPr lang="cs-CZ" sz="2800" smtClean="0"/>
              <a:t>A osobní dopravě nad 9 OSOB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Eurolicence PLATNÉ v roce 2018 a 2019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7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nákladní dopravě v letech 2009 - 2019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2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Osobní</a:t>
            </a:r>
            <a:br>
              <a:rPr lang="cs-CZ" sz="3200" smtClean="0"/>
            </a:br>
            <a:r>
              <a:rPr lang="cs-CZ" sz="3200" smtClean="0"/>
              <a:t> dopravě v letech 2009 - 2019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2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PLATNÝCH eurolicencí v roce 2019 </a:t>
            </a:r>
            <a:br>
              <a:rPr lang="cs-CZ" sz="2800" smtClean="0"/>
            </a:br>
            <a:r>
              <a:rPr lang="cs-CZ" sz="2800" smtClean="0"/>
              <a:t>dle Dopravních úřadů a porovnÁNÍ s RokEM 2018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15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Kontroly na silnici v roce 2018 a 2019</a:t>
            </a:r>
            <a:br>
              <a:rPr lang="cs-CZ" sz="3200" smtClean="0"/>
            </a:br>
            <a:r>
              <a:rPr lang="cs-CZ" sz="3200" smtClean="0"/>
              <a:t>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SILNIČNÍ KONTROLY MD V ROCE 2019</a:t>
            </a:r>
            <a:br>
              <a:rPr lang="cs-CZ" sz="3200" smtClean="0"/>
            </a:br>
            <a:r>
              <a:rPr lang="cs-CZ" sz="3200" smtClean="0"/>
              <a:t>MEZINÁRODNÍ LINKY DLE STÁTŮ a ZÁVAD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Porovnání zjištěné závadovosti KONTROLNÍM ORGÁNEM v roce 2019 při silničních kontrolách ŘIDIČŮ dle místa registrace dopravce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při silničních kontrolách dle státu registrace vozidla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9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Předvádění na obrazovce (4:3)</PresentationFormat>
  <Paragraphs>40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Statistiky kontrol v silniční dopravě  v roce 2019 </vt:lpstr>
      <vt:lpstr> Plán a plnění kontrol pracovních dní řidičů v roce 2019 </vt:lpstr>
      <vt:lpstr>Počet zkontrolovaných pracovních dnů řidičů  při silničních kontrolách</vt:lpstr>
      <vt:lpstr>POČET VozidEl zkontrolovanÝCH při silničních kontrolách</vt:lpstr>
      <vt:lpstr>Kontroly na silnici v roce 2018 a 2019  dle kontrolního orgánu</vt:lpstr>
      <vt:lpstr>SILNIČNÍ KONTROLY MD V ROCE 2019 MEZINÁRODNÍ LINKY DLE STÁTŮ a ZÁVAD</vt:lpstr>
      <vt:lpstr>Porovnání zjištěné závadovosti KONTROLNÍM ORGÁNEM v roce 2019 při silničních kontrolách ŘIDIČŮ dle místa registrace dopravce</vt:lpstr>
      <vt:lpstr>Vývoj Závadovosti vozidel  při silničních kontrolách (v %)</vt:lpstr>
      <vt:lpstr>Vozidla zkontrolovaná při silničních kontrolách dle státu registrace vozidla</vt:lpstr>
      <vt:lpstr> Vývoj závadovosti při silničních kontrolách dle státu registrace vozidla v letech 2010 - 2019 (v %)</vt:lpstr>
      <vt:lpstr>Vozidla zkontrolovaná v letech 2018 a 2019 dle státu registrace vozidla (v %)</vt:lpstr>
      <vt:lpstr>Prezentace aplikace PowerPoint</vt:lpstr>
      <vt:lpstr> Tachografy v letech 2008-2019 </vt:lpstr>
      <vt:lpstr>Typy tachografů v závislosti na státu  registrace vozidla v roce 2019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2007-2019 (v Kč) </vt:lpstr>
      <vt:lpstr>Výše pokut uložených ve správním řízení v roce 2019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DLE STÁTŮ registrace dopravce</vt:lpstr>
      <vt:lpstr>KONTROLY Vstupních POVOLENÍ  V SILNIČNÍ DOPRAVĚ 2019 </vt:lpstr>
      <vt:lpstr>KONTROLY Vstupních POVOLENÍ V SILNIČNÍ DOPRAVĚ 2017 - 2019</vt:lpstr>
      <vt:lpstr>Vybrané kauce v roce 2018 a 2019</vt:lpstr>
      <vt:lpstr>PoČET VybranÝCH kaucí  dle státu registrace dopravce </vt:lpstr>
      <vt:lpstr>VÝŠE VybranÝCH kaucí  dle státu registrace dopravce (V KČ) </vt:lpstr>
      <vt:lpstr>Počet vybraných kaucí v roce 2019 dle místa kontroly</vt:lpstr>
      <vt:lpstr>Výše vybraných kaucí  v roce 2019 dle místa kontroly (v Kč)</vt:lpstr>
      <vt:lpstr>Vybrané kauce 2019 dle kontrolního orgánu</vt:lpstr>
      <vt:lpstr>Počet KONCESÍ V NÁKLADNÍ DOPRAVĚ NAD 3,5t  A osobní dopravě nad 9 OSOB</vt:lpstr>
      <vt:lpstr>Eurolicence PLATNÉ v roce 2018 a 2019</vt:lpstr>
      <vt:lpstr>PLATNÉ Eurolicence  v nákladní dopravě v letech 2009 - 2019</vt:lpstr>
      <vt:lpstr>PLATNÉ Eurolicence  v Osobní  dopravě v letech 2009 - 2019</vt:lpstr>
      <vt:lpstr>Počet PLATNÝCH eurolicencí v roce 2019  dle Dopravních úřadů a porovnÁNÍ s RokEM 2018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Statistiky kontrol v silniční dopravě  v roce 2019 </dc:title>
  <dc:creator>Mařík Petr Mgr.</dc:creator>
  <cp:lastModifiedBy>Mařík Petr Mgr.</cp:lastModifiedBy>
  <cp:revision>1</cp:revision>
  <dcterms:created xsi:type="dcterms:W3CDTF">2020-03-04T12:48:56Z</dcterms:created>
  <dcterms:modified xsi:type="dcterms:W3CDTF">2020-03-04T12:48:56Z</dcterms:modified>
</cp:coreProperties>
</file>