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990D-B031-4736-946C-AFBAD3FB9AC5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0EFC-AC86-4610-9124-2C3886646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5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990D-B031-4736-946C-AFBAD3FB9AC5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0EFC-AC86-4610-9124-2C3886646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000" smtClean="0"/>
              <a:t>Ministerstvo dopravy České republiky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23654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2010 - 2020 (v %)</a:t>
            </a:r>
            <a:endParaRPr lang="cs-CZ" altLang="cs-CZ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4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2019 a 2020,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registrovaná v ČR, EU/EHP a ve třetích zemích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90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24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2008-2020</a:t>
            </a: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2020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5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 smtClean="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v provozovnách dopravců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1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4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100" smtClean="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 smtClean="0">
                <a:solidFill>
                  <a:schemeClr val="tx1"/>
                </a:solidFill>
              </a:rPr>
            </a:br>
            <a:r>
              <a:rPr lang="cs-CZ" sz="3100" smtClean="0">
                <a:solidFill>
                  <a:schemeClr val="tx1"/>
                </a:solidFill>
              </a:rPr>
              <a:t>v provozovnách dle dopravních úřadů </a:t>
            </a:r>
            <a:r>
              <a:rPr lang="cs-CZ" sz="3100" smtClean="0"/>
              <a:t/>
            </a:r>
            <a:br>
              <a:rPr lang="cs-CZ" sz="3100" smtClean="0"/>
            </a:br>
            <a:endParaRPr lang="cs-CZ" sz="31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2020</a:t>
            </a: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100" smtClean="0">
                <a:solidFill>
                  <a:schemeClr val="tx1"/>
                </a:solidFill>
              </a:rPr>
              <a:t>Počet zkontrolovaných řidičů v provozovnách dle dopravních úřadů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Závadovost při kontrolách v provozovnách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dopravního úřadu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kontrol v provozovnách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velikosti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8274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2007-2020 (v Kč) 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00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2020 (v Kč) dle dopravních úřadů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65940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Poměr výše (v KČ) a počtu pokut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 dle dopravních úřadů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78075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vydaných náhradních povolení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2067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Vybraná výše poplatků za náhradní </a:t>
            </a:r>
            <a:b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povolení  (v Kč)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2512"/>
      </p:ext>
    </p:extLst>
  </p:cSld>
  <p:clrMapOvr>
    <a:masterClrMapping/>
  </p:clrMapOvr>
  <p:transition spd="med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Kontroly vstupních povolení dle států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87867"/>
      </p:ext>
    </p:extLst>
  </p:cSld>
  <p:clrMapOvr>
    <a:masterClrMapping/>
  </p:clrMapOvr>
  <p:transition spd="med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Kontroly vstupních povolení </a:t>
            </a:r>
            <a:b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silniční dopravě 2020</a:t>
            </a:r>
            <a:r>
              <a:rPr lang="en-GB" altLang="cs-CZ" sz="2400" smtClean="0">
                <a:solidFill>
                  <a:srgbClr val="21306A"/>
                </a:solidFill>
              </a:rPr>
              <a:t/>
            </a:r>
            <a:br>
              <a:rPr lang="en-GB" altLang="cs-CZ" sz="2400" smtClean="0">
                <a:solidFill>
                  <a:srgbClr val="21306A"/>
                </a:solidFill>
              </a:rPr>
            </a:br>
            <a:endParaRPr lang="cs-CZ" altLang="cs-CZ" sz="2400" dirty="0">
              <a:solidFill>
                <a:srgbClr val="21306A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9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4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/>
                </a:solidFill>
              </a:rPr>
              <a:t>Kontroly vstupních povolení v silniční dopravě</a:t>
            </a:r>
            <a:br>
              <a:rPr lang="cs-CZ" altLang="cs-CZ" sz="2800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2017 - 2020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0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smtClean="0">
                <a:solidFill>
                  <a:schemeClr val="tx1"/>
                </a:solidFill>
              </a:rPr>
              <a:t>Vybrané kauce v roce 2019 a 2020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4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vybraných kaucí  dle státu registrace dopravce</a:t>
            </a:r>
            <a:r>
              <a:rPr lang="cs-CZ" sz="3200" smtClean="0"/>
              <a:t/>
            </a:r>
            <a:br>
              <a:rPr lang="cs-CZ" sz="3200" smtClean="0"/>
            </a:b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Výše vybraných kaucí  v roce 2020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státu registrace dopravce (v KČ)</a:t>
            </a:r>
            <a:br>
              <a:rPr lang="cs-CZ" sz="2800" smtClean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/>
                </a:solidFill>
              </a:rPr>
              <a:t>Počet vybraných kaucí v roce 2020 dle místa kontroly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7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/>
                </a:solidFill>
              </a:rPr>
              <a:t>Výše vybraných kaucí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v roce 2020 dle místa kontroly (v Kč)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14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Vybrané kauce 2020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00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a osobní dopravě nad 9 osob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0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smtClean="0">
                <a:solidFill>
                  <a:schemeClr val="tx1"/>
                </a:solidFill>
              </a:rPr>
              <a:t>Eurolicence platné v roce 2019 a 2020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0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2009 - 2020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2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000"/>
      </p:ext>
    </p:extLst>
  </p:cSld>
  <p:clrMapOvr>
    <a:masterClrMapping/>
  </p:clrMapOvr>
  <p:transition spd="med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2009 - 2020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0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platných eurolicencí v roce 2020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dopravních úřadů a porovnání s rokem 2019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8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94204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Kontroly na silnici v roce 2019 a 2020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91204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Silniční kontroly MD v roce 2020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Mezinárodní linky dle států a závad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52787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Porovnání zjištěné závadovosti kontrolním orgánem v roce 2020 při silničních kontrolách řidičů dle místa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64562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sousedních státech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1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Širokoúhlá obrazovka</PresentationFormat>
  <Paragraphs>40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  Ministerstvo dopravy České republiky </vt:lpstr>
      <vt:lpstr> Plán a plnění kontrol pracovních dní řidičů v roce 2020 </vt:lpstr>
      <vt:lpstr>Počet zkontrolovaných pracovních dnů řidičů  při silničních kontrolách</vt:lpstr>
      <vt:lpstr>Počet vozidel zkontrolovaných při silničních kontrolách</vt:lpstr>
      <vt:lpstr>Kontroly na silnici v roce 2019 a 2020  dle kontrolního orgánu</vt:lpstr>
      <vt:lpstr>Silniční kontroly MD v roce 2020 Mezinárodní linky dle států a závad</vt:lpstr>
      <vt:lpstr>Porovnání zjištěné závadovosti kontrolním orgánem v roce 2020 při silničních kontrolách řidičů dle místa registrace dopravce</vt:lpstr>
      <vt:lpstr>Vývoj závadovosti vozidel  při silničních kontrolách (v %)</vt:lpstr>
      <vt:lpstr>Silniční kontroly vozidel registrovaných v ČR  a sousedních státech</vt:lpstr>
      <vt:lpstr> Vývoj závadovosti při silničních kontrolách vozidel registrovaných v ČR a sousedních státech v letech 2010 - 2020 (v %)</vt:lpstr>
      <vt:lpstr>Vozidla zkontrolovaná v letech 2019 a 2020, registrovaná v ČR, EU/EHP a ve třetích zemích (v %)</vt:lpstr>
      <vt:lpstr>Prezentace aplikace PowerPoint</vt:lpstr>
      <vt:lpstr> Tachografy v letech 2008-2020 </vt:lpstr>
      <vt:lpstr>Typy tachografů v závislosti na státu  registrace vozidla v roce 2020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Plán a splnění zkontrolovaných pracovních dnů řidičů  v provozovnách dle dopravních úřadů  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2007-2020 (v Kč) </vt:lpstr>
      <vt:lpstr>Výše pokut uložených ve správním řízení  v roce 2020 (v Kč) dle dopravních úřadů</vt:lpstr>
      <vt:lpstr>Poměr výše (v KČ) a počtu pokut  dle dopravních úřadů</vt:lpstr>
      <vt:lpstr>Počet vydaných náhradních povolení</vt:lpstr>
      <vt:lpstr>Vybraná výše poplatků za náhradní  povolení  (v Kč)</vt:lpstr>
      <vt:lpstr>Kontroly vstupních povolení dle států registrace dopravce</vt:lpstr>
      <vt:lpstr>Kontroly vstupních povolení  v silniční dopravě 2020 </vt:lpstr>
      <vt:lpstr>Kontroly vstupních povolení v silniční dopravě 2017 - 2020</vt:lpstr>
      <vt:lpstr>Vybrané kauce v roce 2019 a 2020</vt:lpstr>
      <vt:lpstr>Počet vybraných kaucí  dle státu registrace dopravce </vt:lpstr>
      <vt:lpstr>Výše vybraných kaucí  v roce 2020  dle státu registrace dopravce (v KČ) </vt:lpstr>
      <vt:lpstr>Počet vybraných kaucí v roce 2020 dle místa kontroly</vt:lpstr>
      <vt:lpstr>Výše vybraných kaucí  v roce 2020 dle místa kontroly (v Kč)</vt:lpstr>
      <vt:lpstr>Vybrané kauce 2020 dle kontrolního orgánu</vt:lpstr>
      <vt:lpstr>Počet koncesí v nákladní dopravě nad 3,5t  a osobní dopravě nad 9 osob</vt:lpstr>
      <vt:lpstr>Eurolicence platné v roce 2019 a 2020</vt:lpstr>
      <vt:lpstr>Platné Eurolicence  v nákladní dopravě v letech  2009 - 2020</vt:lpstr>
      <vt:lpstr>Platné Eurolicence  v osobní dopravě v letech  2009 - 2020</vt:lpstr>
      <vt:lpstr>Počet platných eurolicencí v roce 2020  dle dopravních úřadů a porovnání s rokem 2019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Ministerstvo dopravy České republiky </dc:title>
  <dc:creator>Mařík Petr Mgr.</dc:creator>
  <cp:lastModifiedBy>Mařík Petr Mgr.</cp:lastModifiedBy>
  <cp:revision>1</cp:revision>
  <dcterms:created xsi:type="dcterms:W3CDTF">2021-06-01T11:33:33Z</dcterms:created>
  <dcterms:modified xsi:type="dcterms:W3CDTF">2021-06-01T11:33:33Z</dcterms:modified>
</cp:coreProperties>
</file>