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05613" cy="99441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0583F-A818-4E94-9E93-0B0AF0B2E805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0980-11AE-4AB9-B074-1D8E07904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004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0583F-A818-4E94-9E93-0B0AF0B2E805}" type="datetimeFigureOut">
              <a:rPr lang="cs-CZ" smtClean="0"/>
              <a:t>04.04.2022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20980-11AE-4AB9-B074-1D8E0790414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68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400" smtClean="0"/>
              <a:t/>
            </a:r>
            <a:br>
              <a:rPr lang="cs-CZ" altLang="cs-CZ" sz="2400" smtClean="0"/>
            </a:br>
            <a:r>
              <a:rPr lang="cs-CZ" altLang="cs-CZ" sz="2400" smtClean="0"/>
              <a:t/>
            </a:r>
            <a:br>
              <a:rPr lang="cs-CZ" altLang="cs-CZ" sz="2400" smtClean="0"/>
            </a:br>
            <a:r>
              <a:rPr lang="cs-CZ" altLang="cs-CZ" sz="2000" smtClean="0"/>
              <a:t>Ministerstvo dopravy České republiky</a:t>
            </a:r>
            <a:r>
              <a:rPr lang="cs-CZ" altLang="cs-CZ" smtClean="0"/>
              <a:t/>
            </a:r>
            <a:br>
              <a:rPr lang="cs-CZ" altLang="cs-CZ" smtClean="0"/>
            </a:b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878711"/>
      </p:ext>
    </p:extLst>
  </p:cSld>
  <p:clrMapOvr>
    <a:masterClrMapping/>
  </p:clrMapOvr>
  <p:transition spd="med"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0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při silničních kontrolách vozidel registrovaných v ČR a sousedních státech v letech 2011 - 2021 (v %)</a:t>
            </a:r>
            <a:endParaRPr lang="cs-CZ" altLang="cs-CZ" sz="31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32667"/>
      </p:ext>
    </p:extLst>
  </p:cSld>
  <p:clrMapOvr>
    <a:masterClrMapping/>
  </p:clrMapOvr>
  <p:transition spd="med">
    <p:pull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Vozidla zkontrolovaná v letech 2020 a 2021,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registrovaná v ČR, EU/EHP a ve třetích zemích (v %)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19685"/>
      </p:ext>
    </p:extLst>
  </p:cSld>
  <p:clrMapOvr>
    <a:masterClrMapping/>
  </p:clrMapOvr>
  <p:transition spd="med">
    <p:pull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3633"/>
      </p:ext>
    </p:extLst>
  </p:cSld>
  <p:clrMapOvr>
    <a:masterClrMapping/>
  </p:clrMapOvr>
  <p:transition spd="med">
    <p:pull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Tachografy v letech 2009-2021</a:t>
            </a:r>
            <a: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z="24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alt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06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Typy tachografů v závislosti na státu 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registrace vozidla v roce 2021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29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9100" indent="-419100"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Přeprava nebezpečných věcí (ADR) - počet dopravních jednotek kontrolovaných při silničních kontrolách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0247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provozovnách dopravců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536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altLang="cs-CZ" sz="2800" smtClean="0">
                <a:solidFill>
                  <a:schemeClr val="tx1"/>
                </a:solidFill>
              </a:rPr>
              <a:t>Počet zkontrolovaných pracovních dní řidičů </a:t>
            </a:r>
            <a:br>
              <a:rPr lang="cs-CZ" altLang="cs-CZ" sz="2800" smtClean="0">
                <a:solidFill>
                  <a:schemeClr val="tx1"/>
                </a:solidFill>
              </a:rPr>
            </a:br>
            <a:r>
              <a:rPr lang="cs-CZ" altLang="cs-CZ" sz="2800" smtClean="0">
                <a:solidFill>
                  <a:schemeClr val="tx1"/>
                </a:solidFill>
              </a:rPr>
              <a:t>v provozovnách dopravců</a:t>
            </a:r>
            <a:endParaRPr lang="cs-CZ" alt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86818"/>
      </p:ext>
    </p:extLst>
  </p:cSld>
  <p:clrMapOvr>
    <a:masterClrMapping/>
  </p:clrMapOvr>
  <p:transition spd="med">
    <p:pull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řidičů zkontrolovaných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 provozovnách dopravců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51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700" smtClean="0"/>
              <a:t/>
            </a:r>
            <a:br>
              <a:rPr lang="cs-CZ" sz="2700" smtClean="0"/>
            </a:br>
            <a:r>
              <a:rPr lang="cs-CZ" sz="2700" smtClean="0"/>
              <a:t/>
            </a:r>
            <a:br>
              <a:rPr lang="cs-CZ" sz="2700" smtClean="0"/>
            </a:br>
            <a:r>
              <a:rPr lang="cs-CZ" sz="3100" smtClean="0">
                <a:solidFill>
                  <a:schemeClr val="tx1"/>
                </a:solidFill>
              </a:rPr>
              <a:t>Plán a splnění zkontrolovaných pracovních dnů řidičů </a:t>
            </a:r>
            <a:br>
              <a:rPr lang="cs-CZ" sz="3100" smtClean="0">
                <a:solidFill>
                  <a:schemeClr val="tx1"/>
                </a:solidFill>
              </a:rPr>
            </a:br>
            <a:r>
              <a:rPr lang="cs-CZ" sz="3100" smtClean="0">
                <a:solidFill>
                  <a:schemeClr val="tx1"/>
                </a:solidFill>
              </a:rPr>
              <a:t>v provozovnách dle dopravních úřadů </a:t>
            </a:r>
            <a:r>
              <a:rPr lang="cs-CZ" sz="3100" smtClean="0"/>
              <a:t/>
            </a:r>
            <a:br>
              <a:rPr lang="cs-CZ" sz="3100" smtClean="0"/>
            </a:br>
            <a:endParaRPr lang="cs-CZ" sz="31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20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Plán a plnění kontrol pracovních dní řidičů v roce 2021</a:t>
            </a: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302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700" smtClean="0"/>
              <a:t/>
            </a:r>
            <a:br>
              <a:rPr lang="cs-CZ" sz="2700" smtClean="0"/>
            </a:br>
            <a:r>
              <a:rPr lang="cs-CZ" sz="2700" smtClean="0"/>
              <a:t/>
            </a:r>
            <a:br>
              <a:rPr lang="cs-CZ" sz="2700" smtClean="0"/>
            </a:br>
            <a:r>
              <a:rPr lang="cs-CZ" sz="3100" smtClean="0">
                <a:solidFill>
                  <a:schemeClr val="tx1"/>
                </a:solidFill>
              </a:rPr>
              <a:t>Počet zkontrolovaných řidičů v provozovnách dle dopravních úřadů </a:t>
            </a:r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2766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Závadovost při kontrolách v provozovnách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dle dopravního úřadu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52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Počet kontrol v provozovnách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dle velikosti dopravce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07130"/>
      </p:ext>
    </p:extLst>
  </p:cSld>
  <p:clrMapOvr>
    <a:masterClrMapping/>
  </p:clrMapOvr>
  <p:transition spd="med">
    <p:pull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19100" indent="-419100"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v letech 2008-2021 (v Kč) 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63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Výše pokut uložených ve správním řízení 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roce 2021 (v Kč) dle dopravních úřadů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779192"/>
      </p:ext>
    </p:extLst>
  </p:cSld>
  <p:clrMapOvr>
    <a:masterClrMapping/>
  </p:clrMapOvr>
  <p:transition spd="med">
    <p:pull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Poměr výše (v KČ) a počtu pokut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 dle dopravních úřadů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75088"/>
      </p:ext>
    </p:extLst>
  </p:cSld>
  <p:clrMapOvr>
    <a:masterClrMapping/>
  </p:clrMapOvr>
  <p:transition spd="med">
    <p:pull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vydaných náhradních povolení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43657"/>
      </p:ext>
    </p:extLst>
  </p:cSld>
  <p:clrMapOvr>
    <a:masterClrMapping/>
  </p:clrMapOvr>
  <p:transition spd="med">
    <p:pull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Vybraná výše poplatků za náhradní </a:t>
            </a:r>
            <a:br>
              <a:rPr 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povolení  (v Kč)</a:t>
            </a: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34848"/>
      </p:ext>
    </p:extLst>
  </p:cSld>
  <p:clrMapOvr>
    <a:masterClrMapping/>
  </p:clrMapOvr>
  <p:transition spd="med">
    <p:pull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Kontroly vstupních povolení dle států registrace dopravce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97907"/>
      </p:ext>
    </p:extLst>
  </p:cSld>
  <p:clrMapOvr>
    <a:masterClrMapping/>
  </p:clrMapOvr>
  <p:transition spd="med">
    <p:pull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Kontroly vstupních povolení </a:t>
            </a:r>
            <a:b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31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 silniční dopravě 2021</a:t>
            </a:r>
            <a:r>
              <a:rPr lang="en-GB" altLang="cs-CZ" sz="2400" smtClean="0">
                <a:solidFill>
                  <a:srgbClr val="21306A"/>
                </a:solidFill>
              </a:rPr>
              <a:t/>
            </a:r>
            <a:br>
              <a:rPr lang="en-GB" altLang="cs-CZ" sz="2400" smtClean="0">
                <a:solidFill>
                  <a:srgbClr val="21306A"/>
                </a:solidFill>
              </a:rPr>
            </a:br>
            <a:endParaRPr lang="cs-CZ" altLang="cs-CZ" sz="2400" dirty="0">
              <a:solidFill>
                <a:srgbClr val="21306A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75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zkontrolovaných pracovních dnů řidičů 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při silničních kontrolách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55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/>
                </a:solidFill>
              </a:rPr>
              <a:t>Kontroly vstupních povolení v silniční dopravě</a:t>
            </a:r>
            <a:br>
              <a:rPr lang="cs-CZ" altLang="cs-CZ" sz="2800" smtClean="0">
                <a:solidFill>
                  <a:schemeClr val="tx1"/>
                </a:solidFill>
              </a:rPr>
            </a:br>
            <a:r>
              <a:rPr lang="cs-CZ" altLang="cs-CZ" sz="2800" smtClean="0">
                <a:solidFill>
                  <a:schemeClr val="tx1"/>
                </a:solidFill>
              </a:rPr>
              <a:t>2018 - 2021</a:t>
            </a:r>
            <a:endParaRPr lang="cs-CZ" alt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1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smtClean="0">
                <a:solidFill>
                  <a:schemeClr val="tx1"/>
                </a:solidFill>
              </a:rPr>
              <a:t>Vybrané kauce v roce 2020 a 2021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931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Počet vybraných kaucí  dle státu registrace dopravce</a:t>
            </a:r>
            <a:r>
              <a:rPr lang="cs-CZ" sz="3200" smtClean="0"/>
              <a:t/>
            </a:r>
            <a:br>
              <a:rPr lang="cs-CZ" sz="3200" smtClean="0"/>
            </a:br>
            <a:endParaRPr lang="cs-CZ" sz="3200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568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Výše vybraných kaucí  v roce 2021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dle státu registrace dopravce (v KČ)</a:t>
            </a:r>
            <a:br>
              <a:rPr lang="cs-CZ" sz="2800" smtClean="0">
                <a:solidFill>
                  <a:schemeClr val="tx1"/>
                </a:solidFill>
              </a:rPr>
            </a:b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708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smtClean="0">
                <a:solidFill>
                  <a:schemeClr val="tx1"/>
                </a:solidFill>
              </a:rPr>
              <a:t>Počet vybraných kaucí v roce 2021 dle místa kontroly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225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smtClean="0">
                <a:solidFill>
                  <a:schemeClr val="tx1"/>
                </a:solidFill>
              </a:rPr>
              <a:t>Výše vybraných kaucí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v roce 2021 dle místa kontroly (v Kč)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179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Vybrané kauce 2021 dle kontrolního orgánu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844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Počet koncesí v nákladní dopravě nad 3,5t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a osobní dopravě nad 9 osob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8163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smtClean="0">
                <a:solidFill>
                  <a:schemeClr val="tx1"/>
                </a:solidFill>
              </a:rPr>
              <a:t>Eurolicence platné v roce 2020 a 2021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797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Platné Eurolicence  v nákladní dopravě v letech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2010 - 2021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8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Počet vozidel zkontrolovaných při silničních kontrolách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82831"/>
      </p:ext>
    </p:extLst>
  </p:cSld>
  <p:clrMapOvr>
    <a:masterClrMapping/>
  </p:clrMapOvr>
  <p:transition spd="med">
    <p:pull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Platné Eurolicence  v osobní dopravě v letech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2010 - 2021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90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Počet platných eurolicencí v roce 2021 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dle dopravních úřadů a porovnání s rokem 2020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35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01891"/>
      </p:ext>
    </p:extLst>
  </p:cSld>
  <p:clrMapOvr>
    <a:masterClrMapping/>
  </p:clrMapOvr>
  <p:transition spd="med"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Kontroly na silnici v roce 2020 a 2021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 dle kontrolního orgánu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496362"/>
      </p:ext>
    </p:extLst>
  </p:cSld>
  <p:clrMapOvr>
    <a:masterClrMapping/>
  </p:clrMapOvr>
  <p:transition spd="med"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Silniční kontroly MD v roce 2021</a:t>
            </a:r>
            <a:br>
              <a:rPr lang="cs-CZ" sz="2800" smtClean="0">
                <a:solidFill>
                  <a:schemeClr val="tx1"/>
                </a:solidFill>
              </a:rPr>
            </a:br>
            <a:r>
              <a:rPr lang="cs-CZ" sz="2800" smtClean="0">
                <a:solidFill>
                  <a:schemeClr val="tx1"/>
                </a:solidFill>
              </a:rPr>
              <a:t>Mezinárodní linky dle států a závad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778482"/>
      </p:ext>
    </p:extLst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cs-CZ" sz="2800" smtClean="0">
                <a:solidFill>
                  <a:schemeClr val="tx1"/>
                </a:solidFill>
              </a:rPr>
              <a:t>Porovnání zjištěné závadovosti kontrolním orgánem v roce 2021 při silničních kontrolách řidičů dle místa registrace dopravce</a:t>
            </a:r>
            <a:endParaRPr lang="cs-CZ" sz="28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41620"/>
      </p:ext>
    </p:extLst>
  </p:cSld>
  <p:clrMapOvr>
    <a:masterClrMapping/>
  </p:clrMapOvr>
  <p:transition spd="med">
    <p:pull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Vývoj závadovosti vozidel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při silničních kontrolách (v %)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08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Silniční kontroly vozidel registrovaných v ČR </a:t>
            </a:r>
            <a:b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altLang="cs-CZ" sz="28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sousedních státech</a:t>
            </a:r>
            <a:endParaRPr lang="cs-CZ" alt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08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446</Words>
  <Application>Microsoft Office PowerPoint</Application>
  <PresentationFormat>Širokoúhlá obrazovka</PresentationFormat>
  <Paragraphs>40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Motiv Office</vt:lpstr>
      <vt:lpstr>  Ministerstvo dopravy České republiky </vt:lpstr>
      <vt:lpstr> Plán a plnění kontrol pracovních dní řidičů v roce 2021 </vt:lpstr>
      <vt:lpstr>Počet zkontrolovaných pracovních dnů řidičů  při silničních kontrolách</vt:lpstr>
      <vt:lpstr>Počet vozidel zkontrolovaných při silničních kontrolách</vt:lpstr>
      <vt:lpstr>Kontroly na silnici v roce 2020 a 2021  dle kontrolního orgánu</vt:lpstr>
      <vt:lpstr>Silniční kontroly MD v roce 2021 Mezinárodní linky dle států a závad</vt:lpstr>
      <vt:lpstr>Porovnání zjištěné závadovosti kontrolním orgánem v roce 2021 při silničních kontrolách řidičů dle místa registrace dopravce</vt:lpstr>
      <vt:lpstr>Vývoj závadovosti vozidel  při silničních kontrolách (v %)</vt:lpstr>
      <vt:lpstr>Silniční kontroly vozidel registrovaných v ČR  a sousedních státech</vt:lpstr>
      <vt:lpstr> Vývoj závadovosti při silničních kontrolách vozidel registrovaných v ČR a sousedních státech v letech 2011 - 2021 (v %)</vt:lpstr>
      <vt:lpstr>Vozidla zkontrolovaná v letech 2020 a 2021, registrovaná v ČR, EU/EHP a ve třetích zemích (v %)</vt:lpstr>
      <vt:lpstr>Prezentace aplikace PowerPoint</vt:lpstr>
      <vt:lpstr> Tachografy v letech 2009-2021 </vt:lpstr>
      <vt:lpstr>Typy tachografů v závislosti na státu  registrace vozidla v roce 2021</vt:lpstr>
      <vt:lpstr>Přeprava nebezpečných věcí (ADR) - počet dopravních jednotek kontrolovaných při silničních kontrolách</vt:lpstr>
      <vt:lpstr>Počet zkontrolovaných pracovních dnů řidičů  v provozovnách dopravců</vt:lpstr>
      <vt:lpstr>Počet zkontrolovaných pracovních dní řidičů  v provozovnách dopravců</vt:lpstr>
      <vt:lpstr>Počet řidičů zkontrolovaných  v provozovnách dopravců</vt:lpstr>
      <vt:lpstr>  Plán a splnění zkontrolovaných pracovních dnů řidičů  v provozovnách dle dopravních úřadů  </vt:lpstr>
      <vt:lpstr>  Počet zkontrolovaných řidičů v provozovnách dle dopravních úřadů  </vt:lpstr>
      <vt:lpstr>Závadovost při kontrolách v provozovnách  dle dopravního úřadu</vt:lpstr>
      <vt:lpstr>Počet kontrol v provozovnách  dle velikosti dopravce</vt:lpstr>
      <vt:lpstr>Výše pokut uložených ve správním řízení  v letech 2008-2021 (v Kč) </vt:lpstr>
      <vt:lpstr>Výše pokut uložených ve správním řízení  v roce 2021 (v Kč) dle dopravních úřadů</vt:lpstr>
      <vt:lpstr>Poměr výše (v KČ) a počtu pokut  dle dopravních úřadů</vt:lpstr>
      <vt:lpstr>Počet vydaných náhradních povolení</vt:lpstr>
      <vt:lpstr>Vybraná výše poplatků za náhradní  povolení  (v Kč)</vt:lpstr>
      <vt:lpstr>Kontroly vstupních povolení dle států registrace dopravce</vt:lpstr>
      <vt:lpstr>Kontroly vstupních povolení  v silniční dopravě 2021 </vt:lpstr>
      <vt:lpstr>Kontroly vstupních povolení v silniční dopravě 2018 - 2021</vt:lpstr>
      <vt:lpstr>Vybrané kauce v roce 2020 a 2021</vt:lpstr>
      <vt:lpstr>Počet vybraných kaucí  dle státu registrace dopravce </vt:lpstr>
      <vt:lpstr>Výše vybraných kaucí  v roce 2021  dle státu registrace dopravce (v KČ) </vt:lpstr>
      <vt:lpstr>Počet vybraných kaucí v roce 2021 dle místa kontroly</vt:lpstr>
      <vt:lpstr>Výše vybraných kaucí  v roce 2021 dle místa kontroly (v Kč)</vt:lpstr>
      <vt:lpstr>Vybrané kauce 2021 dle kontrolního orgánu</vt:lpstr>
      <vt:lpstr>Počet koncesí v nákladní dopravě nad 3,5t  a osobní dopravě nad 9 osob</vt:lpstr>
      <vt:lpstr>Eurolicence platné v roce 2020 a 2021</vt:lpstr>
      <vt:lpstr>Platné Eurolicence  v nákladní dopravě v letech  2010 - 2021</vt:lpstr>
      <vt:lpstr>Platné Eurolicence  v osobní dopravě v letech  2010 - 2021</vt:lpstr>
      <vt:lpstr>Počet platných eurolicencí v roce 2021  dle dopravních úřadů a porovnání s rokem 2020</vt:lpstr>
      <vt:lpstr>Prezentace aplikace PowerPoint</vt:lpstr>
    </vt:vector>
  </TitlesOfParts>
  <Company>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Ministerstvo dopravy České republiky </dc:title>
  <dc:creator>Mařík Petr Mgr.</dc:creator>
  <cp:lastModifiedBy>Mařík Petr Mgr.</cp:lastModifiedBy>
  <cp:revision>1</cp:revision>
  <dcterms:created xsi:type="dcterms:W3CDTF">2022-04-04T10:45:42Z</dcterms:created>
  <dcterms:modified xsi:type="dcterms:W3CDTF">2022-04-04T10:45:42Z</dcterms:modified>
</cp:coreProperties>
</file>