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05613" cy="99441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58ED9E-1314-0365-93AC-2DDF2C626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92CE287-E6E5-D2B4-7F60-9A831C386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ACE8B-948F-4114-B9DB-1B2364B8F53A}" type="datetimeFigureOut">
              <a:rPr lang="cs-CZ" smtClean="0"/>
              <a:t>29.05.2024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5C11AD5-E300-F86F-41D1-6D39F872B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DB88A58-FEB3-1891-454E-7FABEDA46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D3687-CBF1-4F19-B5D8-8B41D5A114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6757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4ED369D-6581-B146-C882-0AAFC7E63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0817B96-A892-590B-25B2-FB113F7E5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8AEF56-2EAD-2960-1FF0-BD42D4092A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AACE8B-948F-4114-B9DB-1B2364B8F53A}" type="datetimeFigureOut">
              <a:rPr lang="cs-CZ" smtClean="0"/>
              <a:t>29.05.2024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75E761-9F4E-70A4-17EA-E6BE9359EB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AF7E2C2-4AE9-112B-03D0-5CE411D08E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2D3687-CBF1-4F19-B5D8-8B41D5A114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029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0111FDAA-8697-2839-E108-748504808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altLang="cs-CZ" sz="2400"/>
            </a:br>
            <a:br>
              <a:rPr lang="cs-CZ" altLang="cs-CZ" sz="2400"/>
            </a:br>
            <a:r>
              <a:rPr lang="cs-CZ" altLang="cs-CZ" sz="2000"/>
              <a:t>Ministerstvo dopravy České republiky</a:t>
            </a:r>
            <a:br>
              <a:rPr lang="cs-CZ" altLang="cs-CZ"/>
            </a:b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D69AC28-CED7-A1A5-E7F7-C8DA9985FE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089807"/>
      </p:ext>
    </p:extLst>
  </p:cSld>
  <p:clrMapOvr>
    <a:masterClrMapping/>
  </p:clrMapOvr>
  <p:transition spd="med"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C602618A-49A7-5A57-DEC4-879563782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br>
              <a:rPr lang="cs-CZ" altLang="cs-CZ" sz="20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>
                <a:solidFill>
                  <a:schemeClr val="tx1">
                    <a:lumMod val="95000"/>
                    <a:lumOff val="5000"/>
                  </a:schemeClr>
                </a:solidFill>
              </a:rPr>
              <a:t>Vývoj závadovosti při silničních kontrolách vozidel registrovaných v ČR a sousedních státech v letech 2013 - 2023 (v %)</a:t>
            </a:r>
            <a:endParaRPr lang="cs-CZ" altLang="cs-CZ" sz="3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74172B4-252E-0854-CC6F-47A0854072D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256280"/>
      </p:ext>
    </p:extLst>
  </p:cSld>
  <p:clrMapOvr>
    <a:masterClrMapping/>
  </p:clrMapOvr>
  <p:transition spd="med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A540F6F6-9E80-31EC-848A-0D13FE3CD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Vozidla zkontrolovaná v letech 2022 a 2023,</a:t>
            </a:r>
            <a:b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registrovaná v ČR, EU/EHP a ve třetích zemích (v %)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8482D24-328A-218E-4A06-67787DC126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051315"/>
      </p:ext>
    </p:extLst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22EEDBB9-B9FD-4B23-2931-CF275CC08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CC5FE25-12FA-95F9-9222-896CE33D31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960817"/>
      </p:ext>
    </p:extLst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B79FEAEC-F4FC-67B0-E9E5-1A2E2D71A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br>
              <a:rPr lang="cs-CZ" altLang="cs-CZ" sz="24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>
                <a:solidFill>
                  <a:schemeClr val="tx1">
                    <a:lumMod val="95000"/>
                    <a:lumOff val="5000"/>
                  </a:schemeClr>
                </a:solidFill>
              </a:rPr>
              <a:t>Tachografy v letech 2011-2023</a:t>
            </a:r>
            <a:br>
              <a:rPr lang="cs-CZ" altLang="cs-CZ" sz="24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altLang="cs-CZ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077AB48-4338-A8F5-DEEF-AC8EF4F88F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022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4C4C69DA-5D94-E36A-B623-4B2AD8381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Typy tachografů v závislosti na státu </a:t>
            </a:r>
            <a:b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registrace vozidla v roce 2023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74089BB-483E-26DE-66DB-54E431FC1F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619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9A37764F-4F86-A8D5-3BC1-CA6324AF2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19100" indent="-419100"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Přeprava nebezpečných věcí (ADR) - počet dopravních jednotek kontrolovaných při silničních kontrolách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02E2F54-6F5B-6E8A-D448-1E90ABFC04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459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255B93B9-CB68-2AAD-2EE8-D2E3613D6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pracovních dnů řidičů </a:t>
            </a:r>
            <a:b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v provozovnách dopravců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2314388-4779-B128-35B4-1BAF75F03D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604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F9803278-832B-5B40-1FDF-BBCC8E957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altLang="cs-CZ" sz="2800">
                <a:solidFill>
                  <a:schemeClr val="tx1"/>
                </a:solidFill>
              </a:rPr>
              <a:t>Počet zkontrolovaných pracovních dní řidičů </a:t>
            </a:r>
            <a:br>
              <a:rPr lang="cs-CZ" altLang="cs-CZ" sz="2800">
                <a:solidFill>
                  <a:schemeClr val="tx1"/>
                </a:solidFill>
              </a:rPr>
            </a:br>
            <a:r>
              <a:rPr lang="cs-CZ" altLang="cs-CZ" sz="2800">
                <a:solidFill>
                  <a:schemeClr val="tx1"/>
                </a:solidFill>
              </a:rPr>
              <a:t>v provozovnách dopravců</a:t>
            </a:r>
            <a:endParaRPr lang="cs-CZ" alt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1B10E4A-C553-97B9-980A-DC3DFF0CC61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459031"/>
      </p:ext>
    </p:extLst>
  </p:cSld>
  <p:clrMapOvr>
    <a:masterClrMapping/>
  </p:clrMapOvr>
  <p:transition spd="med"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CAD530A2-4368-C476-B958-2901D7461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Počet řidičů zkontrolovaných</a:t>
            </a:r>
            <a:b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 v provozovnách dopravců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5E02600-29C4-05A9-F419-C718238955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673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DFE599BE-E8D8-02FF-7671-025FC858F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br>
              <a:rPr lang="cs-CZ" sz="2700"/>
            </a:br>
            <a:br>
              <a:rPr lang="cs-CZ" sz="2700"/>
            </a:br>
            <a:r>
              <a:rPr lang="cs-CZ" sz="3100">
                <a:solidFill>
                  <a:schemeClr val="tx1"/>
                </a:solidFill>
              </a:rPr>
              <a:t>Plán a splnění zkontrolovaných pracovních dnů řidičů </a:t>
            </a:r>
            <a:br>
              <a:rPr lang="cs-CZ" sz="3100">
                <a:solidFill>
                  <a:schemeClr val="tx1"/>
                </a:solidFill>
              </a:rPr>
            </a:br>
            <a:r>
              <a:rPr lang="cs-CZ" sz="3100">
                <a:solidFill>
                  <a:schemeClr val="tx1"/>
                </a:solidFill>
              </a:rPr>
              <a:t>v provozovnách dle dopravních úřadů </a:t>
            </a:r>
            <a:br>
              <a:rPr lang="cs-CZ" sz="3100"/>
            </a:br>
            <a:endParaRPr lang="cs-CZ" sz="31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8144126-0DA3-C17C-07E6-2A59D34029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982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AB96CF8E-99B0-AA4F-8362-952E4E22E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br>
              <a:rPr lang="cs-CZ" altLang="cs-CZ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>
                <a:solidFill>
                  <a:schemeClr val="tx1">
                    <a:lumMod val="95000"/>
                    <a:lumOff val="5000"/>
                  </a:schemeClr>
                </a:solidFill>
              </a:rPr>
              <a:t>Plán a plnění kontrol pracovních dní řidičů v roce 2023</a:t>
            </a:r>
            <a:br>
              <a:rPr lang="cs-CZ" altLang="cs-CZ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3A89E0A-12B7-3B35-808F-F995F6CC92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773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AAF91384-A312-084A-74EF-015F7FB22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br>
              <a:rPr lang="cs-CZ" sz="2700"/>
            </a:br>
            <a:br>
              <a:rPr lang="cs-CZ" sz="2700"/>
            </a:br>
            <a:r>
              <a:rPr lang="cs-CZ" sz="3100">
                <a:solidFill>
                  <a:schemeClr val="tx1"/>
                </a:solidFill>
              </a:rPr>
              <a:t>Počet zkontrolovaných řidičů v provozovnách dle dopravních úřadů </a:t>
            </a:r>
            <a:br>
              <a:rPr lang="cs-CZ"/>
            </a:b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EA48E56-7A26-DE62-E759-0922F271CB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911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E632BCEE-44CE-9C0C-787E-F1F6CCA13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Závadovost při kontrolách v provozovnách 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dle dopravního úřadu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A714265-5DAA-B55C-159D-A83C0CE50A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1108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3A744837-AB7B-DB13-4563-D22E18122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Počet kontrol v provozovnách 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dle velikosti dopravce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1333747-DB53-BBEE-B18B-DA631E809E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819663"/>
      </p:ext>
    </p:extLst>
  </p:cSld>
  <p:clrMapOvr>
    <a:masterClrMapping/>
  </p:clrMapOvr>
  <p:transition spd="med">
    <p:pull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9623E972-4BF1-DFA5-3510-B8F58A62E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19100" indent="-419100"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Výše pokut uložených ve správním řízení</a:t>
            </a:r>
            <a:b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 v letech 2010-2023 (v Kč) 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2E3C8A1-9AE6-DC7B-17B8-619D155973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3744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B7CC19C5-FBB7-B6DF-B4BD-755044CB9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Výše pokut uložených ve správním řízení </a:t>
            </a:r>
            <a:b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v roce 2023 (v Kč) dle dopravních úřadů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2F86363-E8D1-F229-2319-2DE63FACD9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604388"/>
      </p:ext>
    </p:extLst>
  </p:cSld>
  <p:clrMapOvr>
    <a:masterClrMapping/>
  </p:clrMapOvr>
  <p:transition spd="med">
    <p:pull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69AEA24A-52E5-B0D2-01DA-99FC2A773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Poměr výše (v KČ) a počtu pokut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 dle dopravních úřadů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6EEB455-BD35-C441-5679-55A17E5413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09701"/>
      </p:ext>
    </p:extLst>
  </p:cSld>
  <p:clrMapOvr>
    <a:masterClrMapping/>
  </p:clrMapOvr>
  <p:transition spd="med">
    <p:pull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32A914C1-DE48-0DD8-61D7-FD63C68DD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z="2800">
                <a:solidFill>
                  <a:schemeClr val="tx1"/>
                </a:solidFill>
              </a:rPr>
              <a:t>Vybrané kauce v roce 2022 a 2023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F395C8B-F37E-D6E9-6DB8-B8BF9E6ADC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1845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F7E6169D-C23D-F5D0-21AD-5325D3AB1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Počet vybraných kaucí  v roce 2023 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dle státu registrace dopravce</a:t>
            </a:r>
            <a:br>
              <a:rPr lang="cs-CZ" sz="3200"/>
            </a:br>
            <a:endParaRPr lang="cs-CZ" sz="32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17C009A-E8B3-4033-B7DC-CDABA4D284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173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320BC8E8-FFC4-271E-346D-04DEFBE98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Výše vybraných kaucí  v roce 2023 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dle státu registrace dopravce (v KČ)</a:t>
            </a:r>
            <a:br>
              <a:rPr lang="cs-CZ" sz="2800">
                <a:solidFill>
                  <a:schemeClr val="tx1"/>
                </a:solidFill>
              </a:rPr>
            </a:b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2500B9D-9F9A-B252-8FC5-050C818F7B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7927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2FCD92B2-CA6B-A8E7-27D7-CF0A511A6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2800">
                <a:solidFill>
                  <a:schemeClr val="tx1"/>
                </a:solidFill>
              </a:rPr>
              <a:t>Počet vybraných kaucí v roce 2023 dle místa kontroly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558F3A1-B24C-505C-9CC0-3B6107AA9A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81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91BC2B73-E35F-D021-C4FB-2DA138660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pracovních dnů řidičů </a:t>
            </a:r>
            <a:b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při silničních kontrolách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8579D04-41DD-493D-39DE-D33C2629BA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2857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DB6D880B-DF9D-D7E3-E76D-D328F5DD7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2800">
                <a:solidFill>
                  <a:schemeClr val="tx1"/>
                </a:solidFill>
              </a:rPr>
              <a:t>Výše vybraných kaucí 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v roce 2023 dle místa kontroly (v Kč)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9491B15-650C-FA0C-DEF0-51942BE32A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2787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F50204B8-809E-7244-3CB5-BB5280DD4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Vybrané kauce 2023 dle kontrolního orgánu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6742A06-D151-4185-CFEA-6C8EF28A72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628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33FEE87B-CFA7-B73B-8F43-6C27A9B9F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Počet koncesí v nákladní dopravě nad 3,5t 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a osobní dopravě nad 9 osob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E1E8611-BA03-D51D-52F1-823B1E4A837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8434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0F266BC6-6225-EAF6-B993-FC6C6D3AD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z="2800">
                <a:solidFill>
                  <a:schemeClr val="tx1"/>
                </a:solidFill>
              </a:rPr>
              <a:t>Eurolicence a opisy platné v roce 2022 a 2023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D7D0A60-F6EB-ADF2-73B0-E2C861A184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2501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F74AA2FC-0A6F-BD72-AB2A-ABDEFA34D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Platné Eurolicence  v nákladní dopravě v letech 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2012 - 2023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1F22766-1DEE-C9C1-9D67-50985980ED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6252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581AC762-51F0-D442-976F-1AF02FB9B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Platné Eurolicence  v osobní dopravě v letech 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2012 - 2023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CA21D43-E486-EC42-B7A9-C6FDF2809F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2390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084329F1-C32E-0853-79D9-1607B5F13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Počet platných eurolicencí v roce 2023 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dle dopravních úřadů a porovnání s rokem 2022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4200DDB-67DB-7204-52A1-0A581BC8AF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1416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DCB0BE2C-2854-6FE7-5415-BE5D2B68A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D317732-9F66-7298-240C-BC4106B3A3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156434"/>
      </p:ext>
    </p:extLst>
  </p:cSld>
  <p:clrMapOvr>
    <a:masterClrMapping/>
  </p:clrMapOvr>
  <p:transition spd="med"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A70D60CB-0020-6E67-6889-286E93BB0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Počet vozidel zkontrolovaných při silničních kontrolách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575B79F-1101-4FB6-4964-8E201A4F105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934627"/>
      </p:ext>
    </p:extLst>
  </p:cSld>
  <p:clrMapOvr>
    <a:masterClrMapping/>
  </p:clrMapOvr>
  <p:transition spd="med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9B97AF17-B306-5634-35C3-460B34F7A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Kontroly na silnici v roce 2022 a 2023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 dle kontrolního orgánu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7AA7051-B871-8268-45EA-09912144CB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24998"/>
      </p:ext>
    </p:extLst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C796BEA3-6D12-7792-78FA-3104C65BE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Silniční kontroly MD - CSPSD v roce 2023</a:t>
            </a:r>
            <a:br>
              <a:rPr lang="cs-CZ" sz="2800">
                <a:solidFill>
                  <a:schemeClr val="tx1"/>
                </a:solidFill>
              </a:rPr>
            </a:br>
            <a:r>
              <a:rPr lang="cs-CZ" sz="2800">
                <a:solidFill>
                  <a:schemeClr val="tx1"/>
                </a:solidFill>
              </a:rPr>
              <a:t>dle států a závad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21CFA52-8338-62AE-D7D6-84A6914EA9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604170"/>
      </p:ext>
    </p:extLst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438FD71F-9BC7-F946-5618-6653545D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>
                <a:solidFill>
                  <a:schemeClr val="tx1"/>
                </a:solidFill>
              </a:rPr>
              <a:t>Porovnání zjištěné závadovosti kontrolním orgánem v roce 2023 při silničních kontrolách řidičů dle místa registrace dopravce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F62FE89-198A-64D8-FA3C-AF7013AE904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680753"/>
      </p:ext>
    </p:extLst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BEFBE752-C291-6DD9-D83D-A5C930DB7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Vývoj závadovosti vozidel</a:t>
            </a:r>
            <a:b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 při silničních kontrolách (v %)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34B5D53-5DBC-420E-81AB-DD07CC2D4D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669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>
            <a:extLst>
              <a:ext uri="{FF2B5EF4-FFF2-40B4-BE49-F238E27FC236}">
                <a16:creationId xmlns:a16="http://schemas.microsoft.com/office/drawing/2014/main" id="{43EE8D0E-F3CF-4BB5-316E-A7B343E99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Silniční kontroly vozidel registrovaných v ČR </a:t>
            </a:r>
            <a:b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>
                <a:solidFill>
                  <a:schemeClr val="tx1">
                    <a:lumMod val="95000"/>
                    <a:lumOff val="5000"/>
                  </a:schemeClr>
                </a:solidFill>
              </a:rPr>
              <a:t>a sousedních státech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78151C9-4274-9C0F-F8F4-5CC6C0C5D7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66756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</Words>
  <Application>Microsoft Office PowerPoint</Application>
  <PresentationFormat>Širokoúhlá obrazovka</PresentationFormat>
  <Paragraphs>35</Paragraphs>
  <Slides>37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1" baseType="lpstr">
      <vt:lpstr>Aptos</vt:lpstr>
      <vt:lpstr>Aptos Display</vt:lpstr>
      <vt:lpstr>Arial</vt:lpstr>
      <vt:lpstr>Motiv Office</vt:lpstr>
      <vt:lpstr>  Ministerstvo dopravy České republiky </vt:lpstr>
      <vt:lpstr> Plán a plnění kontrol pracovních dní řidičů v roce 2023 </vt:lpstr>
      <vt:lpstr>Počet zkontrolovaných pracovních dnů řidičů  při silničních kontrolách</vt:lpstr>
      <vt:lpstr>Počet vozidel zkontrolovaných při silničních kontrolách</vt:lpstr>
      <vt:lpstr>Kontroly na silnici v roce 2022 a 2023  dle kontrolního orgánu</vt:lpstr>
      <vt:lpstr>Silniční kontroly MD - CSPSD v roce 2023 dle států a závad</vt:lpstr>
      <vt:lpstr>Porovnání zjištěné závadovosti kontrolním orgánem v roce 2023 při silničních kontrolách řidičů dle místa registrace dopravce</vt:lpstr>
      <vt:lpstr>Vývoj závadovosti vozidel  při silničních kontrolách (v %)</vt:lpstr>
      <vt:lpstr>Silniční kontroly vozidel registrovaných v ČR  a sousedních státech</vt:lpstr>
      <vt:lpstr> Vývoj závadovosti při silničních kontrolách vozidel registrovaných v ČR a sousedních státech v letech 2013 - 2023 (v %)</vt:lpstr>
      <vt:lpstr>Vozidla zkontrolovaná v letech 2022 a 2023, registrovaná v ČR, EU/EHP a ve třetích zemích (v %)</vt:lpstr>
      <vt:lpstr>Prezentace aplikace PowerPoint</vt:lpstr>
      <vt:lpstr> Tachografy v letech 2011-2023 </vt:lpstr>
      <vt:lpstr>Typy tachografů v závislosti na státu  registrace vozidla v roce 2023</vt:lpstr>
      <vt:lpstr>Přeprava nebezpečných věcí (ADR) - počet dopravních jednotek kontrolovaných při silničních kontrolách</vt:lpstr>
      <vt:lpstr>Počet zkontrolovaných pracovních dnů řidičů  v provozovnách dopravců</vt:lpstr>
      <vt:lpstr>Počet zkontrolovaných pracovních dní řidičů  v provozovnách dopravců</vt:lpstr>
      <vt:lpstr>Počet řidičů zkontrolovaných  v provozovnách dopravců</vt:lpstr>
      <vt:lpstr>  Plán a splnění zkontrolovaných pracovních dnů řidičů  v provozovnách dle dopravních úřadů  </vt:lpstr>
      <vt:lpstr>  Počet zkontrolovaných řidičů v provozovnách dle dopravních úřadů  </vt:lpstr>
      <vt:lpstr>Závadovost při kontrolách v provozovnách  dle dopravního úřadu</vt:lpstr>
      <vt:lpstr>Počet kontrol v provozovnách  dle velikosti dopravce</vt:lpstr>
      <vt:lpstr>Výše pokut uložených ve správním řízení  v letech 2010-2023 (v Kč) </vt:lpstr>
      <vt:lpstr>Výše pokut uložených ve správním řízení  v roce 2023 (v Kč) dle dopravních úřadů</vt:lpstr>
      <vt:lpstr>Poměr výše (v KČ) a počtu pokut  dle dopravních úřadů</vt:lpstr>
      <vt:lpstr>Vybrané kauce v roce 2022 a 2023</vt:lpstr>
      <vt:lpstr>Počet vybraných kaucí  v roce 2023  dle státu registrace dopravce </vt:lpstr>
      <vt:lpstr>Výše vybraných kaucí  v roce 2023  dle státu registrace dopravce (v KČ) </vt:lpstr>
      <vt:lpstr>Počet vybraných kaucí v roce 2023 dle místa kontroly</vt:lpstr>
      <vt:lpstr>Výše vybraných kaucí  v roce 2023 dle místa kontroly (v Kč)</vt:lpstr>
      <vt:lpstr>Vybrané kauce 2023 dle kontrolního orgánu</vt:lpstr>
      <vt:lpstr>Počet koncesí v nákladní dopravě nad 3,5t  a osobní dopravě nad 9 osob</vt:lpstr>
      <vt:lpstr>Eurolicence a opisy platné v roce 2022 a 2023</vt:lpstr>
      <vt:lpstr>Platné Eurolicence  v nákladní dopravě v letech  2012 - 2023</vt:lpstr>
      <vt:lpstr>Platné Eurolicence  v osobní dopravě v letech  2012 - 2023</vt:lpstr>
      <vt:lpstr>Počet platných eurolicencí v roce 2023  dle dopravních úřadů a porovnání s rokem 2022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Ministerstvo dopravy České republiky </dc:title>
  <dc:creator>Mařík Petr Mgr.</dc:creator>
  <cp:lastModifiedBy>Mařík Petr Mgr.</cp:lastModifiedBy>
  <cp:revision>1</cp:revision>
  <dcterms:created xsi:type="dcterms:W3CDTF">2024-05-29T11:49:13Z</dcterms:created>
  <dcterms:modified xsi:type="dcterms:W3CDTF">2024-05-29T11:49:13Z</dcterms:modified>
</cp:coreProperties>
</file>