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7AB1-75D2-07B4-E022-8E8CE47B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5F28E07-3B06-71DC-AE7A-A50F2EF9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6870-58A1-4FC7-8E5A-F620A169C41C}" type="datetimeFigureOut">
              <a:rPr lang="cs-CZ" smtClean="0"/>
              <a:t>05.06.2025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5F2AC1-F0ED-8D18-89C2-B02052FB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BCF4922-879D-FDD0-3567-51F71847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F2B0-ECFD-43B2-B4CC-A7E05D596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81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2CE16F6-79D2-9A9E-A7EB-C762C425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4DACED-9426-54DA-12A5-20C8A05CD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6C3983-9ACB-09DD-C6B4-9E6C008F6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A26870-58A1-4FC7-8E5A-F620A169C41C}" type="datetimeFigureOut">
              <a:rPr lang="cs-CZ" smtClean="0"/>
              <a:t>05.06.2025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1BB5F0-1872-31A4-2BA3-F84E2B5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082978-D165-2F09-3611-AC4E4A49B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F8F2B0-ECFD-43B2-B4CC-A7E05D596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25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8EECB3A9-2489-5986-C239-06138E2F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altLang="cs-CZ" sz="2400"/>
            </a:br>
            <a:br>
              <a:rPr lang="cs-CZ" altLang="cs-CZ" sz="2400"/>
            </a:br>
            <a:r>
              <a:rPr lang="cs-CZ" altLang="cs-CZ" sz="2000"/>
              <a:t>Ministerstvo dopravy České republiky</a:t>
            </a:r>
            <a:br>
              <a:rPr lang="cs-CZ" altLang="cs-CZ"/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E61A370-B56D-1AA9-5168-6E28E74A04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9752"/>
      </p:ext>
    </p:extLst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C9D1AF7-246F-185A-C3FD-26E817A7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cs-CZ" altLang="cs-CZ" sz="20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při silničních kontrolách vozidel registrovaných v ČR a sousedních státech v letech 2014 - 2024 (v %)</a:t>
            </a:r>
            <a:endParaRPr lang="cs-CZ" altLang="cs-CZ" sz="3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333AD89-4AEF-DACC-1619-5EE2DC7895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31576"/>
      </p:ext>
    </p:extLst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D17EDD5-8B40-526B-13BB-A2C890B2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Vozidla zkontrolovaná v letech 2023 a 2024,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registrovaná v ČR, EU/EHP a ve třetích zemích (v %)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4A28669-1589-0C0A-A764-CFF8B8ADE7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07643"/>
      </p:ext>
    </p:extLst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B82E01E-D202-1E11-053E-00D98ADD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E2492FD-B349-02DE-17EC-A1D9D3919B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40435"/>
      </p:ext>
    </p:extLst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A18D880-2D51-EC44-E5A0-BF280CC25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cs-CZ" altLang="cs-CZ" sz="24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>
                <a:solidFill>
                  <a:schemeClr val="tx1">
                    <a:lumMod val="95000"/>
                    <a:lumOff val="5000"/>
                  </a:schemeClr>
                </a:solidFill>
              </a:rPr>
              <a:t>Tachografy v letech 2012-2024</a:t>
            </a:r>
            <a:br>
              <a:rPr lang="cs-CZ" altLang="cs-CZ" sz="24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C00585B-A110-0134-1E0F-127D7C2D1D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1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AB6158D-21EB-2462-2060-71249B92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Typy tachografů v závislosti na státu 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registrace vozidla v roce 2024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75BD7F6-0947-747A-E143-12EBD945E7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627D278-6FBB-C71A-B263-7F01BA6FD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Přeprava nebezpečných věcí (ADR) - počet dopravních jednotek kontrolovaných 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605A37C-8390-DBE8-07D7-20E522C8B8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7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E2ACA12-6F17-F179-FB7B-D7A3EACC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 provozovnách dopravců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9A4C3A-1FB5-8646-1AB6-4F1E17D218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2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8116D74-5505-11B5-6E12-A5C2A4FB5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sz="2800">
                <a:solidFill>
                  <a:schemeClr val="tx1"/>
                </a:solidFill>
              </a:rPr>
              <a:t>Počet zkontrolovaných pracovních dní řidičů </a:t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>
                <a:solidFill>
                  <a:schemeClr val="tx1"/>
                </a:solidFill>
              </a:rPr>
              <a:t>v provozovnách dopravců</a:t>
            </a:r>
            <a:endParaRPr lang="cs-CZ" alt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20C5378-3A72-9E33-E340-F17BAEF1DB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04871"/>
      </p:ext>
    </p:extLst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F8EA1E8-4C0B-4383-4C4E-4C2BB07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Počet řidičů zkontrolovaných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 v provozovnách dopravců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EA1515-A2EC-F6E9-1995-2064ED2B1B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60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AF1096C-75A8-63C2-B7E0-9648C2EDB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br>
              <a:rPr lang="cs-CZ" sz="2700"/>
            </a:br>
            <a:br>
              <a:rPr lang="cs-CZ" sz="2700"/>
            </a:br>
            <a:r>
              <a:rPr lang="cs-CZ" sz="3100">
                <a:solidFill>
                  <a:schemeClr val="tx1"/>
                </a:solidFill>
              </a:rPr>
              <a:t>Plán a splnění zkontrolovaných pracovních dnů řidičů </a:t>
            </a:r>
            <a:br>
              <a:rPr lang="cs-CZ" sz="3100">
                <a:solidFill>
                  <a:schemeClr val="tx1"/>
                </a:solidFill>
              </a:rPr>
            </a:br>
            <a:r>
              <a:rPr lang="cs-CZ" sz="3100">
                <a:solidFill>
                  <a:schemeClr val="tx1"/>
                </a:solidFill>
              </a:rPr>
              <a:t>v provozovnách dle dopravních úřadů </a:t>
            </a:r>
            <a:br>
              <a:rPr lang="cs-CZ" sz="3100"/>
            </a:br>
            <a:endParaRPr lang="cs-CZ" sz="31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741CAC0-D1AB-C9DA-DAAA-0BD43A0EDE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2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D0B028C-DA72-9396-BD55-33B9BF4A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cs-CZ" altLang="cs-CZ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>
                <a:solidFill>
                  <a:schemeClr val="tx1">
                    <a:lumMod val="95000"/>
                    <a:lumOff val="5000"/>
                  </a:schemeClr>
                </a:solidFill>
              </a:rPr>
              <a:t>Plán a plnění kontrol pracovních dní řidičů v roce 2024</a:t>
            </a:r>
            <a:br>
              <a:rPr lang="cs-CZ" altLang="cs-CZ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7D41EF2-D065-7AB2-01EE-30D372A8DE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18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7D31A66-F55D-B17C-2C16-4634EA3F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br>
              <a:rPr lang="cs-CZ" sz="2700"/>
            </a:br>
            <a:br>
              <a:rPr lang="cs-CZ" sz="2700"/>
            </a:br>
            <a:r>
              <a:rPr lang="cs-CZ" sz="3100">
                <a:solidFill>
                  <a:schemeClr val="tx1"/>
                </a:solidFill>
              </a:rPr>
              <a:t>Počet zkontrolovaných řidičů v provozovnách dle dopravních úřadů </a:t>
            </a:r>
            <a:br>
              <a:rPr lang="cs-CZ"/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7831E36-FD89-A11E-DA85-8FA9F1F339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24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CC14FC6-6958-749C-8B31-DE2AFB701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Závadovost při kontrolách v provozovnách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dopravního úřadu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1D7F8EB-70E1-DF32-E7F7-F3D43C656C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5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A456E7A-84C5-4869-9BA1-B48B9990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Počet kontrol v provozovnách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velikosti dopravce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6ECAD8-6D4B-5CE0-D7D8-47FA1B9130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04537"/>
      </p:ext>
    </p:extLst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73F0C1C-CE6A-E6E0-906B-7F383712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 v letech 2011-2024 (v Kč) 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A867C63-CAED-399F-1E5E-DCF051ED7A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31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EDA2AAB-B538-CA83-1E48-EA5D8D82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 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 roce 2024 (v Kč) dle dopravních úřadů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86FF44E-42C5-D5D1-B6AB-9A69C996D1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747"/>
      </p:ext>
    </p:extLst>
  </p:cSld>
  <p:clrMapOvr>
    <a:masterClrMapping/>
  </p:clrMapOvr>
  <p:transition spd="med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E724B39-D033-0B73-73C5-0DEC9A60F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Poměr výše (v KČ) a počtu pokut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 dle dopravních úřadů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71C91A3-52B1-E81B-D806-75D70F67BE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64215"/>
      </p:ext>
    </p:extLst>
  </p:cSld>
  <p:clrMapOvr>
    <a:masterClrMapping/>
  </p:clrMapOvr>
  <p:transition spd="med"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1DC92794-9F5B-3363-52C2-9D783595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>
                <a:solidFill>
                  <a:schemeClr val="tx1"/>
                </a:solidFill>
              </a:rPr>
              <a:t>Vybrané kauce v roce 2023 a 2024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780687-7FD1-EE6D-96F4-131C39884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0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04B6016-22CC-6E23-0713-A19D2FC0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Počet vybraných kaucí  v roce 2024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státu registrace dopravce</a:t>
            </a:r>
            <a:br>
              <a:rPr lang="cs-CZ" sz="3200"/>
            </a:br>
            <a:endParaRPr lang="cs-CZ" sz="32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C2FA351-6DE0-C450-0440-AE6E309A5B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58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A1DD229-33ED-6914-E5EC-18CA24F2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Výše vybraných kaucí  v roce 2024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státu registrace dopravce (v KČ)</a:t>
            </a:r>
            <a:br>
              <a:rPr lang="cs-CZ" sz="2800">
                <a:solidFill>
                  <a:schemeClr val="tx1"/>
                </a:solidFill>
              </a:rPr>
            </a:b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2DBE47-5A83-6D95-16C5-C788C62AD5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86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8A7C003-FDD6-4B5D-5485-14690B3B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>
                <a:solidFill>
                  <a:schemeClr val="tx1"/>
                </a:solidFill>
              </a:rPr>
              <a:t>Počet vybraných kaucí v roce 2024 dle místa kontroly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31863C-81FE-F1FC-3212-8EC5DBE97F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0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EAFECA1-10DF-8A49-CF17-3AD0C882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7C26A30-1EF6-9666-EDFB-AA00E4D00A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64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8D089250-7AF8-8B14-9F63-1713A2CD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>
                <a:solidFill>
                  <a:schemeClr val="tx1"/>
                </a:solidFill>
              </a:rPr>
              <a:t>Výše vybraných kaucí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v roce 2024 dle místa kontroly (v Kč)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84404B-97F7-7F42-ABB4-B49DFF0672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D251004-9432-12FA-36D2-7E55BB03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Vybrané kauce 2024 dle kontrolního orgánu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8126A84-2261-65CE-6A00-99F8D739B6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27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BED8EB02-99DF-29E5-E033-8BF8435A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Počet koncesí v nákladní dopravě nad 3,5t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a osobní dopravě nad 9 osob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619F5B3-43C6-8EDD-6CDE-305CB796A3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23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B68F42F-D108-4CA9-D8BD-CCCAF075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>
                <a:solidFill>
                  <a:schemeClr val="tx1"/>
                </a:solidFill>
              </a:rPr>
              <a:t>Eurolicence a opisy platné v roce 2023 a 2024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F67BE0F-6B6D-9583-CAD3-E0537AB275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19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F2D8B16-7106-4F1C-6683-7199ACCD7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Platné Eurolicence  v nákladní dopravě v letech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2013 - 2024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9589B42-0D88-DFF0-3530-C226A2E039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67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FFEBD4B-3F29-3EE6-8D31-51DB0959E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Platné Eurolicence  v osobní dopravě v letech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2013 - 2024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2FF67C-BF68-E446-0D5E-9A7B8E142C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76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75F3E53-B1D9-F1E9-ED80-55CFBD60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Počet platných eurolicencí v roce 2024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dopravních úřadů a porovnání s rokem 2023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B10338B-4F68-25A6-2FC8-67531D4005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9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4F081E5-C8D4-F660-8EEB-7E040AB1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7FD78A1-3C31-35E3-399E-09694DC650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5186"/>
      </p:ext>
    </p:extLst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88E5D78-7111-0DB0-124E-9D3EB147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Počet vozidel zkontrolovaných 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E107E79-2C21-DF3C-8495-F903B9CF20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65837"/>
      </p:ext>
    </p:extLst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270237B-81C7-B122-680A-07018CC64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Kontroly na silnici v roce 2023 a 2024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 dle kontrolního orgánu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6D850ED-37CD-3573-521D-00DC03767D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39354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9F40814-8184-B150-ADD5-1E353B0B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Silniční kontroly MD - CSPSD v roce 2024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dle států a závad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3F8284D-640D-94E2-E1A4-479B1AE0D2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21042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5E93D5D-0BA9-3307-2B65-4D2C1CE7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>
                <a:solidFill>
                  <a:schemeClr val="tx1"/>
                </a:solidFill>
              </a:rPr>
              <a:t>Porovnání zjištěné závadovosti kontrolním orgánem v roce 2024 při silničních kontrolách řidičů dle místa registrace dopravce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3D2C1B1-AEB6-F0B3-4A5D-4175D45233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91741"/>
      </p:ext>
    </p:extLst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1221DE02-B8CC-DCAA-147C-855F8A36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vozidel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 při silničních kontrolách (v %)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7B77D06-A767-3C15-15B0-EE3DCBF120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0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16FC872-1465-71EF-DAC8-74540B5F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Silniční kontroly vozidel registrovaných v ČR </a:t>
            </a:r>
            <a:b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>
                <a:solidFill>
                  <a:schemeClr val="tx1">
                    <a:lumMod val="95000"/>
                    <a:lumOff val="5000"/>
                  </a:schemeClr>
                </a:solidFill>
              </a:rPr>
              <a:t>a sousedních státech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667EEA-0837-4DE7-33CF-C54EAED8ED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215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Širokoúhlá obrazovka</PresentationFormat>
  <Paragraphs>35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Aptos</vt:lpstr>
      <vt:lpstr>Aptos Display</vt:lpstr>
      <vt:lpstr>Arial</vt:lpstr>
      <vt:lpstr>Motiv Office</vt:lpstr>
      <vt:lpstr>  Ministerstvo dopravy České republiky </vt:lpstr>
      <vt:lpstr> Plán a plnění kontrol pracovních dní řidičů v roce 2024 </vt:lpstr>
      <vt:lpstr>Počet zkontrolovaných pracovních dnů řidičů  při silničních kontrolách</vt:lpstr>
      <vt:lpstr>Počet vozidel zkontrolovaných při silničních kontrolách</vt:lpstr>
      <vt:lpstr>Kontroly na silnici v roce 2023 a 2024  dle kontrolního orgánu</vt:lpstr>
      <vt:lpstr>Silniční kontroly MD - CSPSD v roce 2024 dle států a závad</vt:lpstr>
      <vt:lpstr>Porovnání zjištěné závadovosti kontrolním orgánem v roce 2024 při silničních kontrolách řidičů dle místa registrace dopravce</vt:lpstr>
      <vt:lpstr>Vývoj závadovosti vozidel  při silničních kontrolách (v %)</vt:lpstr>
      <vt:lpstr>Silniční kontroly vozidel registrovaných v ČR  a sousedních státech</vt:lpstr>
      <vt:lpstr> Vývoj závadovosti při silničních kontrolách vozidel registrovaných v ČR a sousedních státech v letech 2014 - 2024 (v %)</vt:lpstr>
      <vt:lpstr>Vozidla zkontrolovaná v letech 2023 a 2024, registrovaná v ČR, EU/EHP a ve třetích zemích (v %)</vt:lpstr>
      <vt:lpstr>Prezentace aplikace PowerPoint</vt:lpstr>
      <vt:lpstr> Tachografy v letech 2012-2024 </vt:lpstr>
      <vt:lpstr>Typy tachografů v závislosti na státu  registrace vozidla v roce 2024</vt:lpstr>
      <vt:lpstr>Přeprava nebezpečných věcí (ADR) - počet dopravních jednotek kontrolovaných při silničních kontrolách</vt:lpstr>
      <vt:lpstr>Počet zkontrolovaných pracovních dnů řidičů  v provozovnách dopravců</vt:lpstr>
      <vt:lpstr>Počet zkontrolovaných pracovních dní řidičů  v provozovnách dopravců</vt:lpstr>
      <vt:lpstr>Počet řidičů zkontrolovaných  v provozovnách dopravců</vt:lpstr>
      <vt:lpstr>  Plán a splnění zkontrolovaných pracovních dnů řidičů  v provozovnách dle dopravních úřadů  </vt:lpstr>
      <vt:lpstr>  Počet zkontrolovaných řidičů v provozovnách dle dopravních úřadů  </vt:lpstr>
      <vt:lpstr>Závadovost při kontrolách v provozovnách  dle dopravního úřadu</vt:lpstr>
      <vt:lpstr>Počet kontrol v provozovnách  dle velikosti dopravce</vt:lpstr>
      <vt:lpstr>Výše pokut uložených ve správním řízení  v letech 2011-2024 (v Kč) </vt:lpstr>
      <vt:lpstr>Výše pokut uložených ve správním řízení  v roce 2024 (v Kč) dle dopravních úřadů</vt:lpstr>
      <vt:lpstr>Poměr výše (v KČ) a počtu pokut  dle dopravních úřadů</vt:lpstr>
      <vt:lpstr>Vybrané kauce v roce 2023 a 2024</vt:lpstr>
      <vt:lpstr>Počet vybraných kaucí  v roce 2024  dle státu registrace dopravce </vt:lpstr>
      <vt:lpstr>Výše vybraných kaucí  v roce 2024  dle státu registrace dopravce (v KČ) </vt:lpstr>
      <vt:lpstr>Počet vybraných kaucí v roce 2024 dle místa kontroly</vt:lpstr>
      <vt:lpstr>Výše vybraných kaucí  v roce 2024 dle místa kontroly (v Kč)</vt:lpstr>
      <vt:lpstr>Vybrané kauce 2024 dle kontrolního orgánu</vt:lpstr>
      <vt:lpstr>Počet koncesí v nákladní dopravě nad 3,5t  a osobní dopravě nad 9 osob</vt:lpstr>
      <vt:lpstr>Eurolicence a opisy platné v roce 2023 a 2024</vt:lpstr>
      <vt:lpstr>Platné Eurolicence  v nákladní dopravě v letech  2013 - 2024</vt:lpstr>
      <vt:lpstr>Platné Eurolicence  v osobní dopravě v letech  2013 - 2024</vt:lpstr>
      <vt:lpstr>Počet platných eurolicencí v roce 2024  dle dopravních úřadů a porovnání s rokem 2023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Mařík Petr Mgr.</dc:creator>
  <cp:lastModifiedBy>Mařík Petr Mgr.</cp:lastModifiedBy>
  <cp:revision>1</cp:revision>
  <dcterms:created xsi:type="dcterms:W3CDTF">2025-06-05T08:55:45Z</dcterms:created>
  <dcterms:modified xsi:type="dcterms:W3CDTF">2025-06-05T08:55:46Z</dcterms:modified>
</cp:coreProperties>
</file>